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8"/>
  </p:notesMasterIdLst>
  <p:sldIdLst>
    <p:sldId id="303" r:id="rId2"/>
    <p:sldId id="305" r:id="rId3"/>
    <p:sldId id="338" r:id="rId4"/>
    <p:sldId id="340" r:id="rId5"/>
    <p:sldId id="337" r:id="rId6"/>
    <p:sldId id="339" r:id="rId7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CDF9238-4D10-4B31-B3FA-17DBD36B4A40}">
          <p14:sldIdLst>
            <p14:sldId id="303"/>
            <p14:sldId id="305"/>
            <p14:sldId id="338"/>
            <p14:sldId id="340"/>
            <p14:sldId id="337"/>
            <p14:sldId id="339"/>
          </p14:sldIdLst>
        </p14:section>
        <p14:section name="Раздел без заголовка" id="{C73D31E1-8F37-4D3D-9866-91625C29BA7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0F0"/>
    <a:srgbClr val="F9F9F9"/>
    <a:srgbClr val="CA6E6C"/>
    <a:srgbClr val="FFFFFF"/>
    <a:srgbClr val="DA9896"/>
    <a:srgbClr val="D48A88"/>
    <a:srgbClr val="F7F7F7"/>
    <a:srgbClr val="FFAFAF"/>
    <a:srgbClr val="C5F0FF"/>
    <a:srgbClr val="A595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87612" autoAdjust="0"/>
  </p:normalViewPr>
  <p:slideViewPr>
    <p:cSldViewPr snapToGrid="0">
      <p:cViewPr varScale="1">
        <p:scale>
          <a:sx n="97" d="100"/>
          <a:sy n="97" d="100"/>
        </p:scale>
        <p:origin x="154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1B07C-D95E-4AA5-B93B-A4F29840B713}" type="doc">
      <dgm:prSet loTypeId="urn:microsoft.com/office/officeart/2005/8/layout/hierarchy2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2E809F6D-5ECE-48B0-B55E-E3D3246B636E}">
      <dgm:prSet phldrT="[Текст]" custT="1"/>
      <dgm:spPr/>
      <dgm:t>
        <a:bodyPr/>
        <a:lstStyle/>
        <a:p>
          <a:r>
            <a:rPr lang="ru-RU" sz="1400" b="1" dirty="0"/>
            <a:t>ДО позволяет</a:t>
          </a:r>
        </a:p>
      </dgm:t>
    </dgm:pt>
    <dgm:pt modelId="{746E5638-78F6-462B-9C7F-D9C7A8010592}" type="parTrans" cxnId="{944E1591-5933-4596-B625-6792323804A6}">
      <dgm:prSet/>
      <dgm:spPr/>
      <dgm:t>
        <a:bodyPr/>
        <a:lstStyle/>
        <a:p>
          <a:endParaRPr lang="ru-RU" sz="2400" b="1"/>
        </a:p>
      </dgm:t>
    </dgm:pt>
    <dgm:pt modelId="{F3BD9F7D-C690-4672-BBC9-3DC7BA881B52}" type="sibTrans" cxnId="{944E1591-5933-4596-B625-6792323804A6}">
      <dgm:prSet/>
      <dgm:spPr/>
      <dgm:t>
        <a:bodyPr/>
        <a:lstStyle/>
        <a:p>
          <a:endParaRPr lang="ru-RU" sz="2400" b="1"/>
        </a:p>
      </dgm:t>
    </dgm:pt>
    <dgm:pt modelId="{7C173EAD-32F8-49E1-A74B-AD5AE493637E}">
      <dgm:prSet phldrT="[Текст]" custT="1"/>
      <dgm:spPr/>
      <dgm:t>
        <a:bodyPr/>
        <a:lstStyle/>
        <a:p>
          <a:r>
            <a:rPr lang="ru-RU" sz="1400" b="1" dirty="0" err="1"/>
            <a:t>Технологизировать</a:t>
          </a:r>
          <a:r>
            <a:rPr lang="ru-RU" sz="1400" b="1" dirty="0"/>
            <a:t> процессы управления</a:t>
          </a:r>
        </a:p>
      </dgm:t>
    </dgm:pt>
    <dgm:pt modelId="{DA6FE4F5-BDC0-4219-99F0-5115D2FCCA33}" type="parTrans" cxnId="{4030C6A1-F36C-40FD-AF49-A5642B3B0BA6}">
      <dgm:prSet custT="1"/>
      <dgm:spPr/>
      <dgm:t>
        <a:bodyPr/>
        <a:lstStyle/>
        <a:p>
          <a:endParaRPr lang="ru-RU" sz="700" b="1"/>
        </a:p>
      </dgm:t>
    </dgm:pt>
    <dgm:pt modelId="{DB27C18A-D400-4F2A-B686-942FEB9FAE59}" type="sibTrans" cxnId="{4030C6A1-F36C-40FD-AF49-A5642B3B0BA6}">
      <dgm:prSet/>
      <dgm:spPr/>
      <dgm:t>
        <a:bodyPr/>
        <a:lstStyle/>
        <a:p>
          <a:endParaRPr lang="ru-RU" sz="2400" b="1"/>
        </a:p>
      </dgm:t>
    </dgm:pt>
    <dgm:pt modelId="{4AB6FC76-6804-44DC-A8BF-23A253F35859}">
      <dgm:prSet phldrT="[Текст]" custT="1"/>
      <dgm:spPr/>
      <dgm:t>
        <a:bodyPr/>
        <a:lstStyle/>
        <a:p>
          <a:r>
            <a:rPr lang="ru-RU" sz="1400" b="1" dirty="0"/>
            <a:t>Увеличить контингент</a:t>
          </a:r>
        </a:p>
      </dgm:t>
    </dgm:pt>
    <dgm:pt modelId="{4B2D24F2-45C9-4A31-8D89-F39D482DA1A0}" type="parTrans" cxnId="{362033BB-DD03-4ED5-9DBD-96DB93809273}">
      <dgm:prSet custT="1"/>
      <dgm:spPr/>
      <dgm:t>
        <a:bodyPr/>
        <a:lstStyle/>
        <a:p>
          <a:endParaRPr lang="ru-RU" sz="700" b="1"/>
        </a:p>
      </dgm:t>
    </dgm:pt>
    <dgm:pt modelId="{82BD4256-1394-4A1C-B639-CAC14B7FBF1D}" type="sibTrans" cxnId="{362033BB-DD03-4ED5-9DBD-96DB93809273}">
      <dgm:prSet/>
      <dgm:spPr/>
      <dgm:t>
        <a:bodyPr/>
        <a:lstStyle/>
        <a:p>
          <a:endParaRPr lang="ru-RU" sz="2400" b="1"/>
        </a:p>
      </dgm:t>
    </dgm:pt>
    <dgm:pt modelId="{1B72DB0F-AA62-4438-B888-3872CC981DBC}">
      <dgm:prSet phldrT="[Текст]" custT="1"/>
      <dgm:spPr/>
      <dgm:t>
        <a:bodyPr/>
        <a:lstStyle/>
        <a:p>
          <a:r>
            <a:rPr lang="ru-RU" sz="1400" b="1" dirty="0"/>
            <a:t>Охватить новые целевые группы</a:t>
          </a:r>
        </a:p>
      </dgm:t>
    </dgm:pt>
    <dgm:pt modelId="{AC75B802-92D3-4337-95D8-03225003A5E3}" type="parTrans" cxnId="{42DB2A80-004C-4CDA-8D4A-CA7B96B498DA}">
      <dgm:prSet custT="1"/>
      <dgm:spPr/>
      <dgm:t>
        <a:bodyPr/>
        <a:lstStyle/>
        <a:p>
          <a:endParaRPr lang="ru-RU" sz="700" b="1"/>
        </a:p>
      </dgm:t>
    </dgm:pt>
    <dgm:pt modelId="{F3391B2B-2306-47BF-B488-7ED4995D95C2}" type="sibTrans" cxnId="{42DB2A80-004C-4CDA-8D4A-CA7B96B498DA}">
      <dgm:prSet/>
      <dgm:spPr/>
      <dgm:t>
        <a:bodyPr/>
        <a:lstStyle/>
        <a:p>
          <a:endParaRPr lang="ru-RU" sz="2400" b="1"/>
        </a:p>
      </dgm:t>
    </dgm:pt>
    <dgm:pt modelId="{116B0354-C2B9-46E0-BF41-E8E9448FE8D7}">
      <dgm:prSet custT="1"/>
      <dgm:spPr/>
      <dgm:t>
        <a:bodyPr/>
        <a:lstStyle/>
        <a:p>
          <a:r>
            <a:rPr lang="ru-RU" sz="1400" b="1" dirty="0"/>
            <a:t>Выйти в регионы</a:t>
          </a:r>
        </a:p>
      </dgm:t>
    </dgm:pt>
    <dgm:pt modelId="{D5C234DD-D7C9-4300-843F-B2404B34717F}" type="parTrans" cxnId="{55580882-48D5-4088-8653-CBC9AE5541B3}">
      <dgm:prSet custT="1"/>
      <dgm:spPr/>
      <dgm:t>
        <a:bodyPr/>
        <a:lstStyle/>
        <a:p>
          <a:endParaRPr lang="ru-RU" sz="700" b="1"/>
        </a:p>
      </dgm:t>
    </dgm:pt>
    <dgm:pt modelId="{3BBF64B8-A1C0-4848-90F9-4470920F7ACB}" type="sibTrans" cxnId="{55580882-48D5-4088-8653-CBC9AE5541B3}">
      <dgm:prSet/>
      <dgm:spPr/>
      <dgm:t>
        <a:bodyPr/>
        <a:lstStyle/>
        <a:p>
          <a:endParaRPr lang="ru-RU" sz="2400" b="1"/>
        </a:p>
      </dgm:t>
    </dgm:pt>
    <dgm:pt modelId="{64608AD2-A135-4090-B34A-01F16521901F}">
      <dgm:prSet custT="1"/>
      <dgm:spPr/>
      <dgm:t>
        <a:bodyPr/>
        <a:lstStyle/>
        <a:p>
          <a:r>
            <a:rPr lang="ru-RU" sz="1400" b="1" dirty="0"/>
            <a:t>Расширить спектр программ</a:t>
          </a:r>
        </a:p>
      </dgm:t>
    </dgm:pt>
    <dgm:pt modelId="{3E1D3B26-7D00-47BE-BFB7-65C1B270986A}" type="parTrans" cxnId="{25F93E9F-1964-4140-B47B-0C57EF49DA8A}">
      <dgm:prSet custT="1"/>
      <dgm:spPr/>
      <dgm:t>
        <a:bodyPr/>
        <a:lstStyle/>
        <a:p>
          <a:endParaRPr lang="ru-RU" sz="700" b="1"/>
        </a:p>
      </dgm:t>
    </dgm:pt>
    <dgm:pt modelId="{4DA72D77-8A00-4E53-9AA0-62695275EAAB}" type="sibTrans" cxnId="{25F93E9F-1964-4140-B47B-0C57EF49DA8A}">
      <dgm:prSet/>
      <dgm:spPr/>
      <dgm:t>
        <a:bodyPr/>
        <a:lstStyle/>
        <a:p>
          <a:endParaRPr lang="ru-RU" sz="2400" b="1"/>
        </a:p>
      </dgm:t>
    </dgm:pt>
    <dgm:pt modelId="{77A1C0B6-689B-4B87-921D-005D0C5FB3E9}">
      <dgm:prSet custT="1"/>
      <dgm:spPr/>
      <dgm:t>
        <a:bodyPr/>
        <a:lstStyle/>
        <a:p>
          <a:r>
            <a:rPr lang="ru-RU" sz="1400" b="1" dirty="0"/>
            <a:t>Повысить качество обучения</a:t>
          </a:r>
        </a:p>
      </dgm:t>
    </dgm:pt>
    <dgm:pt modelId="{1A5205B0-9A83-4B58-ACBE-F699DB0A3CC9}" type="parTrans" cxnId="{A8A26969-A81F-45BC-88B9-5A9A16673375}">
      <dgm:prSet custT="1"/>
      <dgm:spPr/>
      <dgm:t>
        <a:bodyPr/>
        <a:lstStyle/>
        <a:p>
          <a:endParaRPr lang="ru-RU" sz="700" b="1"/>
        </a:p>
      </dgm:t>
    </dgm:pt>
    <dgm:pt modelId="{89EF5710-D50C-463F-85FD-7E6C04E3AB51}" type="sibTrans" cxnId="{A8A26969-A81F-45BC-88B9-5A9A16673375}">
      <dgm:prSet/>
      <dgm:spPr/>
      <dgm:t>
        <a:bodyPr/>
        <a:lstStyle/>
        <a:p>
          <a:endParaRPr lang="ru-RU" sz="2400" b="1"/>
        </a:p>
      </dgm:t>
    </dgm:pt>
    <dgm:pt modelId="{2D2FDE0B-2192-44EE-99AC-29A756E15B27}">
      <dgm:prSet custT="1"/>
      <dgm:spPr/>
      <dgm:t>
        <a:bodyPr/>
        <a:lstStyle/>
        <a:p>
          <a:r>
            <a:rPr lang="ru-RU" sz="1400" b="1" dirty="0"/>
            <a:t>Иная мотивация обучающихся</a:t>
          </a:r>
        </a:p>
      </dgm:t>
    </dgm:pt>
    <dgm:pt modelId="{E030DBFF-254D-4E6E-ACEB-BDE0A6DC9336}" type="parTrans" cxnId="{90FED669-57BF-46D5-A0BB-413257264890}">
      <dgm:prSet custT="1"/>
      <dgm:spPr/>
      <dgm:t>
        <a:bodyPr/>
        <a:lstStyle/>
        <a:p>
          <a:endParaRPr lang="ru-RU" sz="700" b="1"/>
        </a:p>
      </dgm:t>
    </dgm:pt>
    <dgm:pt modelId="{FA786563-82AD-4DEF-B719-A3764D468C2F}" type="sibTrans" cxnId="{90FED669-57BF-46D5-A0BB-413257264890}">
      <dgm:prSet/>
      <dgm:spPr/>
      <dgm:t>
        <a:bodyPr/>
        <a:lstStyle/>
        <a:p>
          <a:endParaRPr lang="ru-RU" sz="2400" b="1"/>
        </a:p>
      </dgm:t>
    </dgm:pt>
    <dgm:pt modelId="{9945D817-6AD8-4AD6-B084-FDFAB12878A1}">
      <dgm:prSet custT="1"/>
      <dgm:spPr/>
      <dgm:t>
        <a:bodyPr/>
        <a:lstStyle/>
        <a:p>
          <a:r>
            <a:rPr lang="ru-RU" sz="1400" b="1" dirty="0"/>
            <a:t>Постоянная обратная связь</a:t>
          </a:r>
        </a:p>
      </dgm:t>
    </dgm:pt>
    <dgm:pt modelId="{5B6BFBA3-FE3A-4C54-998B-48AE0BF51D3C}" type="parTrans" cxnId="{02FC2A7B-8689-454F-9BA0-B1523E6E4029}">
      <dgm:prSet custT="1"/>
      <dgm:spPr/>
      <dgm:t>
        <a:bodyPr/>
        <a:lstStyle/>
        <a:p>
          <a:endParaRPr lang="ru-RU" sz="700" b="1"/>
        </a:p>
      </dgm:t>
    </dgm:pt>
    <dgm:pt modelId="{6021B09A-D4E1-46E7-929D-9874D5EFFC98}" type="sibTrans" cxnId="{02FC2A7B-8689-454F-9BA0-B1523E6E4029}">
      <dgm:prSet/>
      <dgm:spPr/>
      <dgm:t>
        <a:bodyPr/>
        <a:lstStyle/>
        <a:p>
          <a:endParaRPr lang="ru-RU" sz="2400" b="1"/>
        </a:p>
      </dgm:t>
    </dgm:pt>
    <dgm:pt modelId="{9BB9A643-6D1B-4EDB-B215-5E4E801CCE90}">
      <dgm:prSet custT="1"/>
      <dgm:spPr/>
      <dgm:t>
        <a:bodyPr/>
        <a:lstStyle/>
        <a:p>
          <a:r>
            <a:rPr lang="ru-RU" sz="1400" b="1" dirty="0"/>
            <a:t>Технологическая поддержка</a:t>
          </a:r>
        </a:p>
      </dgm:t>
    </dgm:pt>
    <dgm:pt modelId="{8EACDA6D-3A48-4850-934F-FF1B9A08AE7D}" type="parTrans" cxnId="{85A7236D-998D-4F73-9CD7-3B690507BB50}">
      <dgm:prSet custT="1"/>
      <dgm:spPr/>
      <dgm:t>
        <a:bodyPr/>
        <a:lstStyle/>
        <a:p>
          <a:endParaRPr lang="ru-RU" sz="700" b="1"/>
        </a:p>
      </dgm:t>
    </dgm:pt>
    <dgm:pt modelId="{A71C885B-D3E7-4544-875C-4FC2730CE82F}" type="sibTrans" cxnId="{85A7236D-998D-4F73-9CD7-3B690507BB50}">
      <dgm:prSet/>
      <dgm:spPr/>
      <dgm:t>
        <a:bodyPr/>
        <a:lstStyle/>
        <a:p>
          <a:endParaRPr lang="ru-RU" sz="2400" b="1"/>
        </a:p>
      </dgm:t>
    </dgm:pt>
    <dgm:pt modelId="{5B34A949-E308-464C-A49F-457CAB8927F4}" type="pres">
      <dgm:prSet presAssocID="{15F1B07C-D95E-4AA5-B93B-A4F29840B71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A85CB61-D61F-42B1-942B-E63339CA738C}" type="pres">
      <dgm:prSet presAssocID="{2E809F6D-5ECE-48B0-B55E-E3D3246B636E}" presName="root1" presStyleCnt="0"/>
      <dgm:spPr/>
    </dgm:pt>
    <dgm:pt modelId="{F5BDC798-074E-4F35-8838-36D53437AA1A}" type="pres">
      <dgm:prSet presAssocID="{2E809F6D-5ECE-48B0-B55E-E3D3246B636E}" presName="LevelOneTextNode" presStyleLbl="node0" presStyleIdx="0" presStyleCnt="1" custLinFactNeighborX="-77567" custLinFactNeighborY="7500">
        <dgm:presLayoutVars>
          <dgm:chPref val="3"/>
        </dgm:presLayoutVars>
      </dgm:prSet>
      <dgm:spPr/>
    </dgm:pt>
    <dgm:pt modelId="{D0DBEDA4-6C0E-4CA4-91BE-A574E143CDC1}" type="pres">
      <dgm:prSet presAssocID="{2E809F6D-5ECE-48B0-B55E-E3D3246B636E}" presName="level2hierChild" presStyleCnt="0"/>
      <dgm:spPr/>
    </dgm:pt>
    <dgm:pt modelId="{BC83FAEA-1E27-4E16-811A-7432D87EBF84}" type="pres">
      <dgm:prSet presAssocID="{DA6FE4F5-BDC0-4219-99F0-5115D2FCCA33}" presName="conn2-1" presStyleLbl="parChTrans1D2" presStyleIdx="0" presStyleCnt="4"/>
      <dgm:spPr/>
    </dgm:pt>
    <dgm:pt modelId="{3C11C652-4D07-4DD6-BF55-6BAAEA1BEE97}" type="pres">
      <dgm:prSet presAssocID="{DA6FE4F5-BDC0-4219-99F0-5115D2FCCA33}" presName="connTx" presStyleLbl="parChTrans1D2" presStyleIdx="0" presStyleCnt="4"/>
      <dgm:spPr/>
    </dgm:pt>
    <dgm:pt modelId="{0D2D0F24-AB75-4AC6-B39A-3B00E39EB804}" type="pres">
      <dgm:prSet presAssocID="{7C173EAD-32F8-49E1-A74B-AD5AE493637E}" presName="root2" presStyleCnt="0"/>
      <dgm:spPr/>
    </dgm:pt>
    <dgm:pt modelId="{68E2F44A-FDDA-44EA-976A-0940E050A411}" type="pres">
      <dgm:prSet presAssocID="{7C173EAD-32F8-49E1-A74B-AD5AE493637E}" presName="LevelTwoTextNode" presStyleLbl="node2" presStyleIdx="0" presStyleCnt="4" custScaleX="183723" custLinFactNeighborX="-45623">
        <dgm:presLayoutVars>
          <dgm:chPref val="3"/>
        </dgm:presLayoutVars>
      </dgm:prSet>
      <dgm:spPr/>
    </dgm:pt>
    <dgm:pt modelId="{AA3AD722-0019-43C7-B3AE-71531253B256}" type="pres">
      <dgm:prSet presAssocID="{7C173EAD-32F8-49E1-A74B-AD5AE493637E}" presName="level3hierChild" presStyleCnt="0"/>
      <dgm:spPr/>
    </dgm:pt>
    <dgm:pt modelId="{27CFD890-F5E9-42D0-B189-234B43DD172C}" type="pres">
      <dgm:prSet presAssocID="{4B2D24F2-45C9-4A31-8D89-F39D482DA1A0}" presName="conn2-1" presStyleLbl="parChTrans1D2" presStyleIdx="1" presStyleCnt="4"/>
      <dgm:spPr/>
    </dgm:pt>
    <dgm:pt modelId="{9959766C-B088-4FC0-95AF-152EA3E8A0F8}" type="pres">
      <dgm:prSet presAssocID="{4B2D24F2-45C9-4A31-8D89-F39D482DA1A0}" presName="connTx" presStyleLbl="parChTrans1D2" presStyleIdx="1" presStyleCnt="4"/>
      <dgm:spPr/>
    </dgm:pt>
    <dgm:pt modelId="{49E8BD75-FB08-48CF-B657-2565CFAC9380}" type="pres">
      <dgm:prSet presAssocID="{4AB6FC76-6804-44DC-A8BF-23A253F35859}" presName="root2" presStyleCnt="0"/>
      <dgm:spPr/>
    </dgm:pt>
    <dgm:pt modelId="{17E15AE3-E64D-4CD4-85BC-261A9F6067BA}" type="pres">
      <dgm:prSet presAssocID="{4AB6FC76-6804-44DC-A8BF-23A253F35859}" presName="LevelTwoTextNode" presStyleLbl="node2" presStyleIdx="1" presStyleCnt="4" custScaleX="143479" custLinFactNeighborX="-18372" custLinFactNeighborY="1750">
        <dgm:presLayoutVars>
          <dgm:chPref val="3"/>
        </dgm:presLayoutVars>
      </dgm:prSet>
      <dgm:spPr/>
    </dgm:pt>
    <dgm:pt modelId="{6D7F1A15-A145-422C-BA87-EAF10FA5127D}" type="pres">
      <dgm:prSet presAssocID="{4AB6FC76-6804-44DC-A8BF-23A253F35859}" presName="level3hierChild" presStyleCnt="0"/>
      <dgm:spPr/>
    </dgm:pt>
    <dgm:pt modelId="{45609923-9C7F-4615-943C-64D7A2D9A915}" type="pres">
      <dgm:prSet presAssocID="{AC75B802-92D3-4337-95D8-03225003A5E3}" presName="conn2-1" presStyleLbl="parChTrans1D3" presStyleIdx="0" presStyleCnt="5"/>
      <dgm:spPr/>
    </dgm:pt>
    <dgm:pt modelId="{CE08EEF8-3F02-4BF4-9C39-8A7814A3D1D0}" type="pres">
      <dgm:prSet presAssocID="{AC75B802-92D3-4337-95D8-03225003A5E3}" presName="connTx" presStyleLbl="parChTrans1D3" presStyleIdx="0" presStyleCnt="5"/>
      <dgm:spPr/>
    </dgm:pt>
    <dgm:pt modelId="{161FBF78-2491-44EF-ADA2-2DE00D63CBCA}" type="pres">
      <dgm:prSet presAssocID="{1B72DB0F-AA62-4438-B888-3872CC981DBC}" presName="root2" presStyleCnt="0"/>
      <dgm:spPr/>
    </dgm:pt>
    <dgm:pt modelId="{AE04124F-A3A7-4A01-BEE5-210FDBCE7523}" type="pres">
      <dgm:prSet presAssocID="{1B72DB0F-AA62-4438-B888-3872CC981DBC}" presName="LevelTwoTextNode" presStyleLbl="node3" presStyleIdx="0" presStyleCnt="5" custScaleX="167981">
        <dgm:presLayoutVars>
          <dgm:chPref val="3"/>
        </dgm:presLayoutVars>
      </dgm:prSet>
      <dgm:spPr/>
    </dgm:pt>
    <dgm:pt modelId="{A7763782-A9BE-4CFE-853B-54D2384CE8DA}" type="pres">
      <dgm:prSet presAssocID="{1B72DB0F-AA62-4438-B888-3872CC981DBC}" presName="level3hierChild" presStyleCnt="0"/>
      <dgm:spPr/>
    </dgm:pt>
    <dgm:pt modelId="{45FFA10C-8137-4006-8809-757B33C4E646}" type="pres">
      <dgm:prSet presAssocID="{D5C234DD-D7C9-4300-843F-B2404B34717F}" presName="conn2-1" presStyleLbl="parChTrans1D3" presStyleIdx="1" presStyleCnt="5"/>
      <dgm:spPr/>
    </dgm:pt>
    <dgm:pt modelId="{D96A99CC-C6EF-468A-AE72-F0D3DEA2732F}" type="pres">
      <dgm:prSet presAssocID="{D5C234DD-D7C9-4300-843F-B2404B34717F}" presName="connTx" presStyleLbl="parChTrans1D3" presStyleIdx="1" presStyleCnt="5"/>
      <dgm:spPr/>
    </dgm:pt>
    <dgm:pt modelId="{E86ECA31-4EC5-4903-936E-704599C747C3}" type="pres">
      <dgm:prSet presAssocID="{116B0354-C2B9-46E0-BF41-E8E9448FE8D7}" presName="root2" presStyleCnt="0"/>
      <dgm:spPr/>
    </dgm:pt>
    <dgm:pt modelId="{CFC4F021-C995-4058-8B13-1C48EA05816B}" type="pres">
      <dgm:prSet presAssocID="{116B0354-C2B9-46E0-BF41-E8E9448FE8D7}" presName="LevelTwoTextNode" presStyleLbl="node3" presStyleIdx="1" presStyleCnt="5" custScaleX="160983">
        <dgm:presLayoutVars>
          <dgm:chPref val="3"/>
        </dgm:presLayoutVars>
      </dgm:prSet>
      <dgm:spPr/>
    </dgm:pt>
    <dgm:pt modelId="{BFF4350F-27A9-4314-95C4-F0E088B6AC54}" type="pres">
      <dgm:prSet presAssocID="{116B0354-C2B9-46E0-BF41-E8E9448FE8D7}" presName="level3hierChild" presStyleCnt="0"/>
      <dgm:spPr/>
    </dgm:pt>
    <dgm:pt modelId="{EE88700F-5F4F-45A7-A6E8-6948926AD0B4}" type="pres">
      <dgm:prSet presAssocID="{3E1D3B26-7D00-47BE-BFB7-65C1B270986A}" presName="conn2-1" presStyleLbl="parChTrans1D2" presStyleIdx="2" presStyleCnt="4"/>
      <dgm:spPr/>
    </dgm:pt>
    <dgm:pt modelId="{8D01D135-93A0-49DC-891A-572F5CC20D69}" type="pres">
      <dgm:prSet presAssocID="{3E1D3B26-7D00-47BE-BFB7-65C1B270986A}" presName="connTx" presStyleLbl="parChTrans1D2" presStyleIdx="2" presStyleCnt="4"/>
      <dgm:spPr/>
    </dgm:pt>
    <dgm:pt modelId="{40F3DC34-3A90-448F-A2C3-068CB9BE8EC5}" type="pres">
      <dgm:prSet presAssocID="{64608AD2-A135-4090-B34A-01F16521901F}" presName="root2" presStyleCnt="0"/>
      <dgm:spPr/>
    </dgm:pt>
    <dgm:pt modelId="{0AE0BF5B-07B5-4658-A241-C441CBFBC5FB}" type="pres">
      <dgm:prSet presAssocID="{64608AD2-A135-4090-B34A-01F16521901F}" presName="LevelTwoTextNode" presStyleLbl="node2" presStyleIdx="2" presStyleCnt="4" custScaleX="145772" custLinFactNeighborX="-16623" custLinFactNeighborY="50000">
        <dgm:presLayoutVars>
          <dgm:chPref val="3"/>
        </dgm:presLayoutVars>
      </dgm:prSet>
      <dgm:spPr/>
    </dgm:pt>
    <dgm:pt modelId="{EE7C26F9-786B-46C2-8B1B-2BBE077CA5D8}" type="pres">
      <dgm:prSet presAssocID="{64608AD2-A135-4090-B34A-01F16521901F}" presName="level3hierChild" presStyleCnt="0"/>
      <dgm:spPr/>
    </dgm:pt>
    <dgm:pt modelId="{AB06EA26-9637-4078-B0B3-3D6E3AA153EC}" type="pres">
      <dgm:prSet presAssocID="{1A5205B0-9A83-4B58-ACBE-F699DB0A3CC9}" presName="conn2-1" presStyleLbl="parChTrans1D2" presStyleIdx="3" presStyleCnt="4"/>
      <dgm:spPr/>
    </dgm:pt>
    <dgm:pt modelId="{713D1D9C-7E28-4C10-81FB-5DB10CC64EEC}" type="pres">
      <dgm:prSet presAssocID="{1A5205B0-9A83-4B58-ACBE-F699DB0A3CC9}" presName="connTx" presStyleLbl="parChTrans1D2" presStyleIdx="3" presStyleCnt="4"/>
      <dgm:spPr/>
    </dgm:pt>
    <dgm:pt modelId="{70680FAB-C28B-4262-938F-1F65C484581D}" type="pres">
      <dgm:prSet presAssocID="{77A1C0B6-689B-4B87-921D-005D0C5FB3E9}" presName="root2" presStyleCnt="0"/>
      <dgm:spPr/>
    </dgm:pt>
    <dgm:pt modelId="{A224D262-7D0C-4B10-BF93-E410A0E93C92}" type="pres">
      <dgm:prSet presAssocID="{77A1C0B6-689B-4B87-921D-005D0C5FB3E9}" presName="LevelTwoTextNode" presStyleLbl="node2" presStyleIdx="3" presStyleCnt="4" custScaleX="141867" custLinFactNeighborX="-44618" custLinFactNeighborY="52493">
        <dgm:presLayoutVars>
          <dgm:chPref val="3"/>
        </dgm:presLayoutVars>
      </dgm:prSet>
      <dgm:spPr/>
    </dgm:pt>
    <dgm:pt modelId="{F3B41A56-E3BB-4317-83D0-835ED22EC18D}" type="pres">
      <dgm:prSet presAssocID="{77A1C0B6-689B-4B87-921D-005D0C5FB3E9}" presName="level3hierChild" presStyleCnt="0"/>
      <dgm:spPr/>
    </dgm:pt>
    <dgm:pt modelId="{CAF6804E-3C82-4A3A-81E0-27F9DBAC02AE}" type="pres">
      <dgm:prSet presAssocID="{E030DBFF-254D-4E6E-ACEB-BDE0A6DC9336}" presName="conn2-1" presStyleLbl="parChTrans1D3" presStyleIdx="2" presStyleCnt="5"/>
      <dgm:spPr/>
    </dgm:pt>
    <dgm:pt modelId="{A45F2499-33C7-4EE3-8635-BAA88824C642}" type="pres">
      <dgm:prSet presAssocID="{E030DBFF-254D-4E6E-ACEB-BDE0A6DC9336}" presName="connTx" presStyleLbl="parChTrans1D3" presStyleIdx="2" presStyleCnt="5"/>
      <dgm:spPr/>
    </dgm:pt>
    <dgm:pt modelId="{E69EDBD3-221B-4BDC-9003-132C4B1CA4DC}" type="pres">
      <dgm:prSet presAssocID="{2D2FDE0B-2192-44EE-99AC-29A756E15B27}" presName="root2" presStyleCnt="0"/>
      <dgm:spPr/>
    </dgm:pt>
    <dgm:pt modelId="{5A144F00-B6D2-4DDA-8176-854809249B10}" type="pres">
      <dgm:prSet presAssocID="{2D2FDE0B-2192-44EE-99AC-29A756E15B27}" presName="LevelTwoTextNode" presStyleLbl="node3" presStyleIdx="2" presStyleCnt="5" custScaleX="159095">
        <dgm:presLayoutVars>
          <dgm:chPref val="3"/>
        </dgm:presLayoutVars>
      </dgm:prSet>
      <dgm:spPr/>
    </dgm:pt>
    <dgm:pt modelId="{2BA83A91-BAF6-4C68-985C-8ACFEE90BC56}" type="pres">
      <dgm:prSet presAssocID="{2D2FDE0B-2192-44EE-99AC-29A756E15B27}" presName="level3hierChild" presStyleCnt="0"/>
      <dgm:spPr/>
    </dgm:pt>
    <dgm:pt modelId="{3905550A-B172-41C1-B479-73943BB7CCE1}" type="pres">
      <dgm:prSet presAssocID="{5B6BFBA3-FE3A-4C54-998B-48AE0BF51D3C}" presName="conn2-1" presStyleLbl="parChTrans1D3" presStyleIdx="3" presStyleCnt="5"/>
      <dgm:spPr/>
    </dgm:pt>
    <dgm:pt modelId="{3FF83816-014E-45DB-9DD4-78DD56A74F9C}" type="pres">
      <dgm:prSet presAssocID="{5B6BFBA3-FE3A-4C54-998B-48AE0BF51D3C}" presName="connTx" presStyleLbl="parChTrans1D3" presStyleIdx="3" presStyleCnt="5"/>
      <dgm:spPr/>
    </dgm:pt>
    <dgm:pt modelId="{7D1A714F-0E17-4D1F-BCE6-3A726AAFEF97}" type="pres">
      <dgm:prSet presAssocID="{9945D817-6AD8-4AD6-B084-FDFAB12878A1}" presName="root2" presStyleCnt="0"/>
      <dgm:spPr/>
    </dgm:pt>
    <dgm:pt modelId="{F030DDD9-855F-4D3B-BDBD-A8983CB85D91}" type="pres">
      <dgm:prSet presAssocID="{9945D817-6AD8-4AD6-B084-FDFAB12878A1}" presName="LevelTwoTextNode" presStyleLbl="node3" presStyleIdx="3" presStyleCnt="5" custScaleX="160845">
        <dgm:presLayoutVars>
          <dgm:chPref val="3"/>
        </dgm:presLayoutVars>
      </dgm:prSet>
      <dgm:spPr/>
    </dgm:pt>
    <dgm:pt modelId="{027EEB91-1413-4C25-917C-B8450584A400}" type="pres">
      <dgm:prSet presAssocID="{9945D817-6AD8-4AD6-B084-FDFAB12878A1}" presName="level3hierChild" presStyleCnt="0"/>
      <dgm:spPr/>
    </dgm:pt>
    <dgm:pt modelId="{76C81E68-68B1-46C0-AB44-15C2E7B842E0}" type="pres">
      <dgm:prSet presAssocID="{8EACDA6D-3A48-4850-934F-FF1B9A08AE7D}" presName="conn2-1" presStyleLbl="parChTrans1D3" presStyleIdx="4" presStyleCnt="5"/>
      <dgm:spPr/>
    </dgm:pt>
    <dgm:pt modelId="{A5F837EA-68F9-44D5-B835-58C2445F0292}" type="pres">
      <dgm:prSet presAssocID="{8EACDA6D-3A48-4850-934F-FF1B9A08AE7D}" presName="connTx" presStyleLbl="parChTrans1D3" presStyleIdx="4" presStyleCnt="5"/>
      <dgm:spPr/>
    </dgm:pt>
    <dgm:pt modelId="{E6A8F409-4088-492B-9C7D-C5379023600E}" type="pres">
      <dgm:prSet presAssocID="{9BB9A643-6D1B-4EDB-B215-5E4E801CCE90}" presName="root2" presStyleCnt="0"/>
      <dgm:spPr/>
    </dgm:pt>
    <dgm:pt modelId="{882481DD-ABFE-47A8-A424-3A906051B17A}" type="pres">
      <dgm:prSet presAssocID="{9BB9A643-6D1B-4EDB-B215-5E4E801CCE90}" presName="LevelTwoTextNode" presStyleLbl="node3" presStyleIdx="4" presStyleCnt="5" custScaleX="157345">
        <dgm:presLayoutVars>
          <dgm:chPref val="3"/>
        </dgm:presLayoutVars>
      </dgm:prSet>
      <dgm:spPr/>
    </dgm:pt>
    <dgm:pt modelId="{A1CB0D6E-7E3D-409F-AA98-DB04B659673C}" type="pres">
      <dgm:prSet presAssocID="{9BB9A643-6D1B-4EDB-B215-5E4E801CCE90}" presName="level3hierChild" presStyleCnt="0"/>
      <dgm:spPr/>
    </dgm:pt>
  </dgm:ptLst>
  <dgm:cxnLst>
    <dgm:cxn modelId="{57EA6D04-C8BC-405E-9617-B35F0CBB5580}" type="presOf" srcId="{5B6BFBA3-FE3A-4C54-998B-48AE0BF51D3C}" destId="{3905550A-B172-41C1-B479-73943BB7CCE1}" srcOrd="0" destOrd="0" presId="urn:microsoft.com/office/officeart/2005/8/layout/hierarchy2"/>
    <dgm:cxn modelId="{83C00717-E090-4B05-89A1-E9434ED5D1B5}" type="presOf" srcId="{4B2D24F2-45C9-4A31-8D89-F39D482DA1A0}" destId="{27CFD890-F5E9-42D0-B189-234B43DD172C}" srcOrd="0" destOrd="0" presId="urn:microsoft.com/office/officeart/2005/8/layout/hierarchy2"/>
    <dgm:cxn modelId="{29E7231A-EF79-4BEE-9D4B-05EFCD4B5982}" type="presOf" srcId="{4AB6FC76-6804-44DC-A8BF-23A253F35859}" destId="{17E15AE3-E64D-4CD4-85BC-261A9F6067BA}" srcOrd="0" destOrd="0" presId="urn:microsoft.com/office/officeart/2005/8/layout/hierarchy2"/>
    <dgm:cxn modelId="{D629D429-39B6-4861-B46E-71C6DA16CE25}" type="presOf" srcId="{E030DBFF-254D-4E6E-ACEB-BDE0A6DC9336}" destId="{CAF6804E-3C82-4A3A-81E0-27F9DBAC02AE}" srcOrd="0" destOrd="0" presId="urn:microsoft.com/office/officeart/2005/8/layout/hierarchy2"/>
    <dgm:cxn modelId="{F7797732-2302-4F00-85FA-5938B471D0DA}" type="presOf" srcId="{8EACDA6D-3A48-4850-934F-FF1B9A08AE7D}" destId="{76C81E68-68B1-46C0-AB44-15C2E7B842E0}" srcOrd="0" destOrd="0" presId="urn:microsoft.com/office/officeart/2005/8/layout/hierarchy2"/>
    <dgm:cxn modelId="{63BDDE35-C52A-4364-A6CA-EE4D9B1D7090}" type="presOf" srcId="{AC75B802-92D3-4337-95D8-03225003A5E3}" destId="{45609923-9C7F-4615-943C-64D7A2D9A915}" srcOrd="0" destOrd="0" presId="urn:microsoft.com/office/officeart/2005/8/layout/hierarchy2"/>
    <dgm:cxn modelId="{D523A63D-FA84-4C27-92A5-EC7DA42F8A37}" type="presOf" srcId="{1A5205B0-9A83-4B58-ACBE-F699DB0A3CC9}" destId="{713D1D9C-7E28-4C10-81FB-5DB10CC64EEC}" srcOrd="1" destOrd="0" presId="urn:microsoft.com/office/officeart/2005/8/layout/hierarchy2"/>
    <dgm:cxn modelId="{AA33B43E-4CD4-47A1-A414-9084AA0744F5}" type="presOf" srcId="{64608AD2-A135-4090-B34A-01F16521901F}" destId="{0AE0BF5B-07B5-4658-A241-C441CBFBC5FB}" srcOrd="0" destOrd="0" presId="urn:microsoft.com/office/officeart/2005/8/layout/hierarchy2"/>
    <dgm:cxn modelId="{5A634B3F-A693-4D02-BE40-AC61852365A1}" type="presOf" srcId="{DA6FE4F5-BDC0-4219-99F0-5115D2FCCA33}" destId="{BC83FAEA-1E27-4E16-811A-7432D87EBF84}" srcOrd="0" destOrd="0" presId="urn:microsoft.com/office/officeart/2005/8/layout/hierarchy2"/>
    <dgm:cxn modelId="{ABFA185C-6B82-4E4C-B5DD-3948E74AAB5B}" type="presOf" srcId="{7C173EAD-32F8-49E1-A74B-AD5AE493637E}" destId="{68E2F44A-FDDA-44EA-976A-0940E050A411}" srcOrd="0" destOrd="0" presId="urn:microsoft.com/office/officeart/2005/8/layout/hierarchy2"/>
    <dgm:cxn modelId="{6D5D0760-31FA-4D89-9A1D-981079A35569}" type="presOf" srcId="{3E1D3B26-7D00-47BE-BFB7-65C1B270986A}" destId="{EE88700F-5F4F-45A7-A6E8-6948926AD0B4}" srcOrd="0" destOrd="0" presId="urn:microsoft.com/office/officeart/2005/8/layout/hierarchy2"/>
    <dgm:cxn modelId="{B5E22943-3312-48A6-9B28-AF13AB45765A}" type="presOf" srcId="{E030DBFF-254D-4E6E-ACEB-BDE0A6DC9336}" destId="{A45F2499-33C7-4EE3-8635-BAA88824C642}" srcOrd="1" destOrd="0" presId="urn:microsoft.com/office/officeart/2005/8/layout/hierarchy2"/>
    <dgm:cxn modelId="{A8A26969-A81F-45BC-88B9-5A9A16673375}" srcId="{2E809F6D-5ECE-48B0-B55E-E3D3246B636E}" destId="{77A1C0B6-689B-4B87-921D-005D0C5FB3E9}" srcOrd="3" destOrd="0" parTransId="{1A5205B0-9A83-4B58-ACBE-F699DB0A3CC9}" sibTransId="{89EF5710-D50C-463F-85FD-7E6C04E3AB51}"/>
    <dgm:cxn modelId="{90FED669-57BF-46D5-A0BB-413257264890}" srcId="{77A1C0B6-689B-4B87-921D-005D0C5FB3E9}" destId="{2D2FDE0B-2192-44EE-99AC-29A756E15B27}" srcOrd="0" destOrd="0" parTransId="{E030DBFF-254D-4E6E-ACEB-BDE0A6DC9336}" sibTransId="{FA786563-82AD-4DEF-B719-A3764D468C2F}"/>
    <dgm:cxn modelId="{85A7236D-998D-4F73-9CD7-3B690507BB50}" srcId="{77A1C0B6-689B-4B87-921D-005D0C5FB3E9}" destId="{9BB9A643-6D1B-4EDB-B215-5E4E801CCE90}" srcOrd="2" destOrd="0" parTransId="{8EACDA6D-3A48-4850-934F-FF1B9A08AE7D}" sibTransId="{A71C885B-D3E7-4544-875C-4FC2730CE82F}"/>
    <dgm:cxn modelId="{0041936F-2251-4C4D-BEF5-5B08F3AC09C5}" type="presOf" srcId="{2E809F6D-5ECE-48B0-B55E-E3D3246B636E}" destId="{F5BDC798-074E-4F35-8838-36D53437AA1A}" srcOrd="0" destOrd="0" presId="urn:microsoft.com/office/officeart/2005/8/layout/hierarchy2"/>
    <dgm:cxn modelId="{37D27654-BC72-4EEC-9FE9-A8869405BDE8}" type="presOf" srcId="{AC75B802-92D3-4337-95D8-03225003A5E3}" destId="{CE08EEF8-3F02-4BF4-9C39-8A7814A3D1D0}" srcOrd="1" destOrd="0" presId="urn:microsoft.com/office/officeart/2005/8/layout/hierarchy2"/>
    <dgm:cxn modelId="{721AC655-E8EF-43EE-B24F-D9F3FC519F29}" type="presOf" srcId="{1B72DB0F-AA62-4438-B888-3872CC981DBC}" destId="{AE04124F-A3A7-4A01-BEE5-210FDBCE7523}" srcOrd="0" destOrd="0" presId="urn:microsoft.com/office/officeart/2005/8/layout/hierarchy2"/>
    <dgm:cxn modelId="{E3603679-4F19-4E7B-A19F-32A167E764A3}" type="presOf" srcId="{116B0354-C2B9-46E0-BF41-E8E9448FE8D7}" destId="{CFC4F021-C995-4058-8B13-1C48EA05816B}" srcOrd="0" destOrd="0" presId="urn:microsoft.com/office/officeart/2005/8/layout/hierarchy2"/>
    <dgm:cxn modelId="{02FC2A7B-8689-454F-9BA0-B1523E6E4029}" srcId="{77A1C0B6-689B-4B87-921D-005D0C5FB3E9}" destId="{9945D817-6AD8-4AD6-B084-FDFAB12878A1}" srcOrd="1" destOrd="0" parTransId="{5B6BFBA3-FE3A-4C54-998B-48AE0BF51D3C}" sibTransId="{6021B09A-D4E1-46E7-929D-9874D5EFFC98}"/>
    <dgm:cxn modelId="{42DB2A80-004C-4CDA-8D4A-CA7B96B498DA}" srcId="{4AB6FC76-6804-44DC-A8BF-23A253F35859}" destId="{1B72DB0F-AA62-4438-B888-3872CC981DBC}" srcOrd="0" destOrd="0" parTransId="{AC75B802-92D3-4337-95D8-03225003A5E3}" sibTransId="{F3391B2B-2306-47BF-B488-7ED4995D95C2}"/>
    <dgm:cxn modelId="{55580882-48D5-4088-8653-CBC9AE5541B3}" srcId="{4AB6FC76-6804-44DC-A8BF-23A253F35859}" destId="{116B0354-C2B9-46E0-BF41-E8E9448FE8D7}" srcOrd="1" destOrd="0" parTransId="{D5C234DD-D7C9-4300-843F-B2404B34717F}" sibTransId="{3BBF64B8-A1C0-4848-90F9-4470920F7ACB}"/>
    <dgm:cxn modelId="{944E1591-5933-4596-B625-6792323804A6}" srcId="{15F1B07C-D95E-4AA5-B93B-A4F29840B713}" destId="{2E809F6D-5ECE-48B0-B55E-E3D3246B636E}" srcOrd="0" destOrd="0" parTransId="{746E5638-78F6-462B-9C7F-D9C7A8010592}" sibTransId="{F3BD9F7D-C690-4672-BBC9-3DC7BA881B52}"/>
    <dgm:cxn modelId="{2528D398-0242-47DC-9222-2EEB7636D2A3}" type="presOf" srcId="{1A5205B0-9A83-4B58-ACBE-F699DB0A3CC9}" destId="{AB06EA26-9637-4078-B0B3-3D6E3AA153EC}" srcOrd="0" destOrd="0" presId="urn:microsoft.com/office/officeart/2005/8/layout/hierarchy2"/>
    <dgm:cxn modelId="{25F93E9F-1964-4140-B47B-0C57EF49DA8A}" srcId="{2E809F6D-5ECE-48B0-B55E-E3D3246B636E}" destId="{64608AD2-A135-4090-B34A-01F16521901F}" srcOrd="2" destOrd="0" parTransId="{3E1D3B26-7D00-47BE-BFB7-65C1B270986A}" sibTransId="{4DA72D77-8A00-4E53-9AA0-62695275EAAB}"/>
    <dgm:cxn modelId="{4030C6A1-F36C-40FD-AF49-A5642B3B0BA6}" srcId="{2E809F6D-5ECE-48B0-B55E-E3D3246B636E}" destId="{7C173EAD-32F8-49E1-A74B-AD5AE493637E}" srcOrd="0" destOrd="0" parTransId="{DA6FE4F5-BDC0-4219-99F0-5115D2FCCA33}" sibTransId="{DB27C18A-D400-4F2A-B686-942FEB9FAE59}"/>
    <dgm:cxn modelId="{E341D6A8-34CA-4E87-ACD8-156FFD1BA578}" type="presOf" srcId="{5B6BFBA3-FE3A-4C54-998B-48AE0BF51D3C}" destId="{3FF83816-014E-45DB-9DD4-78DD56A74F9C}" srcOrd="1" destOrd="0" presId="urn:microsoft.com/office/officeart/2005/8/layout/hierarchy2"/>
    <dgm:cxn modelId="{A10A41AD-ECB1-4AF5-B797-B643D93C98F8}" type="presOf" srcId="{4B2D24F2-45C9-4A31-8D89-F39D482DA1A0}" destId="{9959766C-B088-4FC0-95AF-152EA3E8A0F8}" srcOrd="1" destOrd="0" presId="urn:microsoft.com/office/officeart/2005/8/layout/hierarchy2"/>
    <dgm:cxn modelId="{E69BFCB4-FE4C-4F10-99A6-A880FE9FD78B}" type="presOf" srcId="{8EACDA6D-3A48-4850-934F-FF1B9A08AE7D}" destId="{A5F837EA-68F9-44D5-B835-58C2445F0292}" srcOrd="1" destOrd="0" presId="urn:microsoft.com/office/officeart/2005/8/layout/hierarchy2"/>
    <dgm:cxn modelId="{DD1E60B9-7271-48C8-9573-A34EB9B533A3}" type="presOf" srcId="{D5C234DD-D7C9-4300-843F-B2404B34717F}" destId="{D96A99CC-C6EF-468A-AE72-F0D3DEA2732F}" srcOrd="1" destOrd="0" presId="urn:microsoft.com/office/officeart/2005/8/layout/hierarchy2"/>
    <dgm:cxn modelId="{362033BB-DD03-4ED5-9DBD-96DB93809273}" srcId="{2E809F6D-5ECE-48B0-B55E-E3D3246B636E}" destId="{4AB6FC76-6804-44DC-A8BF-23A253F35859}" srcOrd="1" destOrd="0" parTransId="{4B2D24F2-45C9-4A31-8D89-F39D482DA1A0}" sibTransId="{82BD4256-1394-4A1C-B639-CAC14B7FBF1D}"/>
    <dgm:cxn modelId="{846FA0BB-EA99-43AE-8E66-33AAAA803381}" type="presOf" srcId="{D5C234DD-D7C9-4300-843F-B2404B34717F}" destId="{45FFA10C-8137-4006-8809-757B33C4E646}" srcOrd="0" destOrd="0" presId="urn:microsoft.com/office/officeart/2005/8/layout/hierarchy2"/>
    <dgm:cxn modelId="{AA3ACCCD-8117-4078-B74B-41CA90A67271}" type="presOf" srcId="{77A1C0B6-689B-4B87-921D-005D0C5FB3E9}" destId="{A224D262-7D0C-4B10-BF93-E410A0E93C92}" srcOrd="0" destOrd="0" presId="urn:microsoft.com/office/officeart/2005/8/layout/hierarchy2"/>
    <dgm:cxn modelId="{5D7670CF-C1FC-4B81-9EB5-694004882A01}" type="presOf" srcId="{9945D817-6AD8-4AD6-B084-FDFAB12878A1}" destId="{F030DDD9-855F-4D3B-BDBD-A8983CB85D91}" srcOrd="0" destOrd="0" presId="urn:microsoft.com/office/officeart/2005/8/layout/hierarchy2"/>
    <dgm:cxn modelId="{92CAAFD2-55F1-4B02-93BD-4A5EC0AAE728}" type="presOf" srcId="{9BB9A643-6D1B-4EDB-B215-5E4E801CCE90}" destId="{882481DD-ABFE-47A8-A424-3A906051B17A}" srcOrd="0" destOrd="0" presId="urn:microsoft.com/office/officeart/2005/8/layout/hierarchy2"/>
    <dgm:cxn modelId="{CC4CE2D9-E3B2-436F-B97E-C50A680CCBAE}" type="presOf" srcId="{15F1B07C-D95E-4AA5-B93B-A4F29840B713}" destId="{5B34A949-E308-464C-A49F-457CAB8927F4}" srcOrd="0" destOrd="0" presId="urn:microsoft.com/office/officeart/2005/8/layout/hierarchy2"/>
    <dgm:cxn modelId="{D77506E4-DF87-4788-B883-3342A88F1FF6}" type="presOf" srcId="{3E1D3B26-7D00-47BE-BFB7-65C1B270986A}" destId="{8D01D135-93A0-49DC-891A-572F5CC20D69}" srcOrd="1" destOrd="0" presId="urn:microsoft.com/office/officeart/2005/8/layout/hierarchy2"/>
    <dgm:cxn modelId="{A18183F0-9DEF-41C8-B02E-600C1C276456}" type="presOf" srcId="{DA6FE4F5-BDC0-4219-99F0-5115D2FCCA33}" destId="{3C11C652-4D07-4DD6-BF55-6BAAEA1BEE97}" srcOrd="1" destOrd="0" presId="urn:microsoft.com/office/officeart/2005/8/layout/hierarchy2"/>
    <dgm:cxn modelId="{D544C8F4-307B-495D-98AA-974DADB3BADF}" type="presOf" srcId="{2D2FDE0B-2192-44EE-99AC-29A756E15B27}" destId="{5A144F00-B6D2-4DDA-8176-854809249B10}" srcOrd="0" destOrd="0" presId="urn:microsoft.com/office/officeart/2005/8/layout/hierarchy2"/>
    <dgm:cxn modelId="{BC2BF17A-88F7-44FE-93BC-D956C413EA6C}" type="presParOf" srcId="{5B34A949-E308-464C-A49F-457CAB8927F4}" destId="{8A85CB61-D61F-42B1-942B-E63339CA738C}" srcOrd="0" destOrd="0" presId="urn:microsoft.com/office/officeart/2005/8/layout/hierarchy2"/>
    <dgm:cxn modelId="{367EF579-AD37-46A7-8FC9-D998B52BAAD6}" type="presParOf" srcId="{8A85CB61-D61F-42B1-942B-E63339CA738C}" destId="{F5BDC798-074E-4F35-8838-36D53437AA1A}" srcOrd="0" destOrd="0" presId="urn:microsoft.com/office/officeart/2005/8/layout/hierarchy2"/>
    <dgm:cxn modelId="{16FA2960-A49D-4AA6-95B7-4D4B0BC7A867}" type="presParOf" srcId="{8A85CB61-D61F-42B1-942B-E63339CA738C}" destId="{D0DBEDA4-6C0E-4CA4-91BE-A574E143CDC1}" srcOrd="1" destOrd="0" presId="urn:microsoft.com/office/officeart/2005/8/layout/hierarchy2"/>
    <dgm:cxn modelId="{9204CD0F-9F14-42A9-98AB-D7E48FC7C3D2}" type="presParOf" srcId="{D0DBEDA4-6C0E-4CA4-91BE-A574E143CDC1}" destId="{BC83FAEA-1E27-4E16-811A-7432D87EBF84}" srcOrd="0" destOrd="0" presId="urn:microsoft.com/office/officeart/2005/8/layout/hierarchy2"/>
    <dgm:cxn modelId="{7D9BF6C4-B4BB-4DD5-8ACD-E19386BD3E9A}" type="presParOf" srcId="{BC83FAEA-1E27-4E16-811A-7432D87EBF84}" destId="{3C11C652-4D07-4DD6-BF55-6BAAEA1BEE97}" srcOrd="0" destOrd="0" presId="urn:microsoft.com/office/officeart/2005/8/layout/hierarchy2"/>
    <dgm:cxn modelId="{1DC44778-2D40-4A71-B3ED-F6577BB22E4A}" type="presParOf" srcId="{D0DBEDA4-6C0E-4CA4-91BE-A574E143CDC1}" destId="{0D2D0F24-AB75-4AC6-B39A-3B00E39EB804}" srcOrd="1" destOrd="0" presId="urn:microsoft.com/office/officeart/2005/8/layout/hierarchy2"/>
    <dgm:cxn modelId="{F53B2B4E-9C22-4832-BD0F-A71808179D61}" type="presParOf" srcId="{0D2D0F24-AB75-4AC6-B39A-3B00E39EB804}" destId="{68E2F44A-FDDA-44EA-976A-0940E050A411}" srcOrd="0" destOrd="0" presId="urn:microsoft.com/office/officeart/2005/8/layout/hierarchy2"/>
    <dgm:cxn modelId="{8D8630CA-7669-47F7-9C2E-FD32D832F0E8}" type="presParOf" srcId="{0D2D0F24-AB75-4AC6-B39A-3B00E39EB804}" destId="{AA3AD722-0019-43C7-B3AE-71531253B256}" srcOrd="1" destOrd="0" presId="urn:microsoft.com/office/officeart/2005/8/layout/hierarchy2"/>
    <dgm:cxn modelId="{32E530C5-1049-467B-86D1-EC28A06E2190}" type="presParOf" srcId="{D0DBEDA4-6C0E-4CA4-91BE-A574E143CDC1}" destId="{27CFD890-F5E9-42D0-B189-234B43DD172C}" srcOrd="2" destOrd="0" presId="urn:microsoft.com/office/officeart/2005/8/layout/hierarchy2"/>
    <dgm:cxn modelId="{D6AFB08E-6FEC-46CF-81DA-4D82E78E3D64}" type="presParOf" srcId="{27CFD890-F5E9-42D0-B189-234B43DD172C}" destId="{9959766C-B088-4FC0-95AF-152EA3E8A0F8}" srcOrd="0" destOrd="0" presId="urn:microsoft.com/office/officeart/2005/8/layout/hierarchy2"/>
    <dgm:cxn modelId="{78DBBA12-0B1C-4747-945C-425F5BD48503}" type="presParOf" srcId="{D0DBEDA4-6C0E-4CA4-91BE-A574E143CDC1}" destId="{49E8BD75-FB08-48CF-B657-2565CFAC9380}" srcOrd="3" destOrd="0" presId="urn:microsoft.com/office/officeart/2005/8/layout/hierarchy2"/>
    <dgm:cxn modelId="{7C4A342F-8407-4683-BB8F-2C22BDD986ED}" type="presParOf" srcId="{49E8BD75-FB08-48CF-B657-2565CFAC9380}" destId="{17E15AE3-E64D-4CD4-85BC-261A9F6067BA}" srcOrd="0" destOrd="0" presId="urn:microsoft.com/office/officeart/2005/8/layout/hierarchy2"/>
    <dgm:cxn modelId="{92353018-C808-4D85-B03F-A3D3094068D5}" type="presParOf" srcId="{49E8BD75-FB08-48CF-B657-2565CFAC9380}" destId="{6D7F1A15-A145-422C-BA87-EAF10FA5127D}" srcOrd="1" destOrd="0" presId="urn:microsoft.com/office/officeart/2005/8/layout/hierarchy2"/>
    <dgm:cxn modelId="{3B8CB4B1-A6AF-4418-8FD7-6741BA65DE22}" type="presParOf" srcId="{6D7F1A15-A145-422C-BA87-EAF10FA5127D}" destId="{45609923-9C7F-4615-943C-64D7A2D9A915}" srcOrd="0" destOrd="0" presId="urn:microsoft.com/office/officeart/2005/8/layout/hierarchy2"/>
    <dgm:cxn modelId="{337DBF29-E3B2-4789-8547-80C10B7FF179}" type="presParOf" srcId="{45609923-9C7F-4615-943C-64D7A2D9A915}" destId="{CE08EEF8-3F02-4BF4-9C39-8A7814A3D1D0}" srcOrd="0" destOrd="0" presId="urn:microsoft.com/office/officeart/2005/8/layout/hierarchy2"/>
    <dgm:cxn modelId="{7778C643-9112-48BA-BF4D-65A917C0DD81}" type="presParOf" srcId="{6D7F1A15-A145-422C-BA87-EAF10FA5127D}" destId="{161FBF78-2491-44EF-ADA2-2DE00D63CBCA}" srcOrd="1" destOrd="0" presId="urn:microsoft.com/office/officeart/2005/8/layout/hierarchy2"/>
    <dgm:cxn modelId="{1661BF44-AF57-4940-9A95-582B4E460830}" type="presParOf" srcId="{161FBF78-2491-44EF-ADA2-2DE00D63CBCA}" destId="{AE04124F-A3A7-4A01-BEE5-210FDBCE7523}" srcOrd="0" destOrd="0" presId="urn:microsoft.com/office/officeart/2005/8/layout/hierarchy2"/>
    <dgm:cxn modelId="{18508ADE-CD10-4DED-82BB-0A930DD734E1}" type="presParOf" srcId="{161FBF78-2491-44EF-ADA2-2DE00D63CBCA}" destId="{A7763782-A9BE-4CFE-853B-54D2384CE8DA}" srcOrd="1" destOrd="0" presId="urn:microsoft.com/office/officeart/2005/8/layout/hierarchy2"/>
    <dgm:cxn modelId="{33530834-1656-4504-82AE-8623DB7A7159}" type="presParOf" srcId="{6D7F1A15-A145-422C-BA87-EAF10FA5127D}" destId="{45FFA10C-8137-4006-8809-757B33C4E646}" srcOrd="2" destOrd="0" presId="urn:microsoft.com/office/officeart/2005/8/layout/hierarchy2"/>
    <dgm:cxn modelId="{B64E27DF-6C2A-4C03-93BD-12AD1F21AA95}" type="presParOf" srcId="{45FFA10C-8137-4006-8809-757B33C4E646}" destId="{D96A99CC-C6EF-468A-AE72-F0D3DEA2732F}" srcOrd="0" destOrd="0" presId="urn:microsoft.com/office/officeart/2005/8/layout/hierarchy2"/>
    <dgm:cxn modelId="{955FEA8F-2579-4ED2-862E-554CD3958C20}" type="presParOf" srcId="{6D7F1A15-A145-422C-BA87-EAF10FA5127D}" destId="{E86ECA31-4EC5-4903-936E-704599C747C3}" srcOrd="3" destOrd="0" presId="urn:microsoft.com/office/officeart/2005/8/layout/hierarchy2"/>
    <dgm:cxn modelId="{BD741F10-2524-41E5-B28E-7825BB6A08D3}" type="presParOf" srcId="{E86ECA31-4EC5-4903-936E-704599C747C3}" destId="{CFC4F021-C995-4058-8B13-1C48EA05816B}" srcOrd="0" destOrd="0" presId="urn:microsoft.com/office/officeart/2005/8/layout/hierarchy2"/>
    <dgm:cxn modelId="{04706ADA-A4DE-4CBD-84AD-1CD07DC7A833}" type="presParOf" srcId="{E86ECA31-4EC5-4903-936E-704599C747C3}" destId="{BFF4350F-27A9-4314-95C4-F0E088B6AC54}" srcOrd="1" destOrd="0" presId="urn:microsoft.com/office/officeart/2005/8/layout/hierarchy2"/>
    <dgm:cxn modelId="{590A7E07-D612-45EA-AFE5-41B8F0CA3CF0}" type="presParOf" srcId="{D0DBEDA4-6C0E-4CA4-91BE-A574E143CDC1}" destId="{EE88700F-5F4F-45A7-A6E8-6948926AD0B4}" srcOrd="4" destOrd="0" presId="urn:microsoft.com/office/officeart/2005/8/layout/hierarchy2"/>
    <dgm:cxn modelId="{15CBC590-35F1-4D63-86D0-B9BADA34508E}" type="presParOf" srcId="{EE88700F-5F4F-45A7-A6E8-6948926AD0B4}" destId="{8D01D135-93A0-49DC-891A-572F5CC20D69}" srcOrd="0" destOrd="0" presId="urn:microsoft.com/office/officeart/2005/8/layout/hierarchy2"/>
    <dgm:cxn modelId="{B52D9DD3-888C-4FF6-BCFC-A0B7EFC02F20}" type="presParOf" srcId="{D0DBEDA4-6C0E-4CA4-91BE-A574E143CDC1}" destId="{40F3DC34-3A90-448F-A2C3-068CB9BE8EC5}" srcOrd="5" destOrd="0" presId="urn:microsoft.com/office/officeart/2005/8/layout/hierarchy2"/>
    <dgm:cxn modelId="{D5D69FD3-05A9-4136-A77D-3D2447BBF438}" type="presParOf" srcId="{40F3DC34-3A90-448F-A2C3-068CB9BE8EC5}" destId="{0AE0BF5B-07B5-4658-A241-C441CBFBC5FB}" srcOrd="0" destOrd="0" presId="urn:microsoft.com/office/officeart/2005/8/layout/hierarchy2"/>
    <dgm:cxn modelId="{74405FA6-1F7A-4075-9E3A-0446E08336BF}" type="presParOf" srcId="{40F3DC34-3A90-448F-A2C3-068CB9BE8EC5}" destId="{EE7C26F9-786B-46C2-8B1B-2BBE077CA5D8}" srcOrd="1" destOrd="0" presId="urn:microsoft.com/office/officeart/2005/8/layout/hierarchy2"/>
    <dgm:cxn modelId="{12F50A38-5A74-46EC-8D78-AE7303D0C847}" type="presParOf" srcId="{D0DBEDA4-6C0E-4CA4-91BE-A574E143CDC1}" destId="{AB06EA26-9637-4078-B0B3-3D6E3AA153EC}" srcOrd="6" destOrd="0" presId="urn:microsoft.com/office/officeart/2005/8/layout/hierarchy2"/>
    <dgm:cxn modelId="{177667F2-B738-4E8D-A3B8-0357AA2F84CA}" type="presParOf" srcId="{AB06EA26-9637-4078-B0B3-3D6E3AA153EC}" destId="{713D1D9C-7E28-4C10-81FB-5DB10CC64EEC}" srcOrd="0" destOrd="0" presId="urn:microsoft.com/office/officeart/2005/8/layout/hierarchy2"/>
    <dgm:cxn modelId="{9D2A1CD1-BC17-4571-83F4-33DDAC97D6C8}" type="presParOf" srcId="{D0DBEDA4-6C0E-4CA4-91BE-A574E143CDC1}" destId="{70680FAB-C28B-4262-938F-1F65C484581D}" srcOrd="7" destOrd="0" presId="urn:microsoft.com/office/officeart/2005/8/layout/hierarchy2"/>
    <dgm:cxn modelId="{B9C5B357-CBD2-42E7-AF4F-292A532C7074}" type="presParOf" srcId="{70680FAB-C28B-4262-938F-1F65C484581D}" destId="{A224D262-7D0C-4B10-BF93-E410A0E93C92}" srcOrd="0" destOrd="0" presId="urn:microsoft.com/office/officeart/2005/8/layout/hierarchy2"/>
    <dgm:cxn modelId="{86E9912A-FB98-41A8-AED1-6812529DB9C0}" type="presParOf" srcId="{70680FAB-C28B-4262-938F-1F65C484581D}" destId="{F3B41A56-E3BB-4317-83D0-835ED22EC18D}" srcOrd="1" destOrd="0" presId="urn:microsoft.com/office/officeart/2005/8/layout/hierarchy2"/>
    <dgm:cxn modelId="{2F42555A-A301-4DB8-A26E-E8E1F7497BE2}" type="presParOf" srcId="{F3B41A56-E3BB-4317-83D0-835ED22EC18D}" destId="{CAF6804E-3C82-4A3A-81E0-27F9DBAC02AE}" srcOrd="0" destOrd="0" presId="urn:microsoft.com/office/officeart/2005/8/layout/hierarchy2"/>
    <dgm:cxn modelId="{7D389C23-5918-4D60-8866-50C0F2DE9678}" type="presParOf" srcId="{CAF6804E-3C82-4A3A-81E0-27F9DBAC02AE}" destId="{A45F2499-33C7-4EE3-8635-BAA88824C642}" srcOrd="0" destOrd="0" presId="urn:microsoft.com/office/officeart/2005/8/layout/hierarchy2"/>
    <dgm:cxn modelId="{943CA6DC-65E6-4BE5-A32E-E6831A53AE93}" type="presParOf" srcId="{F3B41A56-E3BB-4317-83D0-835ED22EC18D}" destId="{E69EDBD3-221B-4BDC-9003-132C4B1CA4DC}" srcOrd="1" destOrd="0" presId="urn:microsoft.com/office/officeart/2005/8/layout/hierarchy2"/>
    <dgm:cxn modelId="{7B6125D3-29F8-41CC-9512-B0FE550D894A}" type="presParOf" srcId="{E69EDBD3-221B-4BDC-9003-132C4B1CA4DC}" destId="{5A144F00-B6D2-4DDA-8176-854809249B10}" srcOrd="0" destOrd="0" presId="urn:microsoft.com/office/officeart/2005/8/layout/hierarchy2"/>
    <dgm:cxn modelId="{1CA201FB-B629-4B77-AEB4-47C682B2C79C}" type="presParOf" srcId="{E69EDBD3-221B-4BDC-9003-132C4B1CA4DC}" destId="{2BA83A91-BAF6-4C68-985C-8ACFEE90BC56}" srcOrd="1" destOrd="0" presId="urn:microsoft.com/office/officeart/2005/8/layout/hierarchy2"/>
    <dgm:cxn modelId="{45302C80-5236-4305-866A-21AC49313AF8}" type="presParOf" srcId="{F3B41A56-E3BB-4317-83D0-835ED22EC18D}" destId="{3905550A-B172-41C1-B479-73943BB7CCE1}" srcOrd="2" destOrd="0" presId="urn:microsoft.com/office/officeart/2005/8/layout/hierarchy2"/>
    <dgm:cxn modelId="{773B1EA8-F446-4356-9559-AB7D80F644F1}" type="presParOf" srcId="{3905550A-B172-41C1-B479-73943BB7CCE1}" destId="{3FF83816-014E-45DB-9DD4-78DD56A74F9C}" srcOrd="0" destOrd="0" presId="urn:microsoft.com/office/officeart/2005/8/layout/hierarchy2"/>
    <dgm:cxn modelId="{3FB12DB1-6619-4764-A513-E4911E67A4A6}" type="presParOf" srcId="{F3B41A56-E3BB-4317-83D0-835ED22EC18D}" destId="{7D1A714F-0E17-4D1F-BCE6-3A726AAFEF97}" srcOrd="3" destOrd="0" presId="urn:microsoft.com/office/officeart/2005/8/layout/hierarchy2"/>
    <dgm:cxn modelId="{F23F9EA0-E6B5-4F80-A1BC-8F46840BFDA9}" type="presParOf" srcId="{7D1A714F-0E17-4D1F-BCE6-3A726AAFEF97}" destId="{F030DDD9-855F-4D3B-BDBD-A8983CB85D91}" srcOrd="0" destOrd="0" presId="urn:microsoft.com/office/officeart/2005/8/layout/hierarchy2"/>
    <dgm:cxn modelId="{05C853AC-9E4C-4A07-B371-21DDACB5DADE}" type="presParOf" srcId="{7D1A714F-0E17-4D1F-BCE6-3A726AAFEF97}" destId="{027EEB91-1413-4C25-917C-B8450584A400}" srcOrd="1" destOrd="0" presId="urn:microsoft.com/office/officeart/2005/8/layout/hierarchy2"/>
    <dgm:cxn modelId="{7BA991EA-7FCF-4135-8893-C1EBDBF95FF4}" type="presParOf" srcId="{F3B41A56-E3BB-4317-83D0-835ED22EC18D}" destId="{76C81E68-68B1-46C0-AB44-15C2E7B842E0}" srcOrd="4" destOrd="0" presId="urn:microsoft.com/office/officeart/2005/8/layout/hierarchy2"/>
    <dgm:cxn modelId="{CA3BB69E-F9C3-46E8-84A2-870C09184001}" type="presParOf" srcId="{76C81E68-68B1-46C0-AB44-15C2E7B842E0}" destId="{A5F837EA-68F9-44D5-B835-58C2445F0292}" srcOrd="0" destOrd="0" presId="urn:microsoft.com/office/officeart/2005/8/layout/hierarchy2"/>
    <dgm:cxn modelId="{723F5DE2-D594-4D2C-89B0-58DA6C21C23E}" type="presParOf" srcId="{F3B41A56-E3BB-4317-83D0-835ED22EC18D}" destId="{E6A8F409-4088-492B-9C7D-C5379023600E}" srcOrd="5" destOrd="0" presId="urn:microsoft.com/office/officeart/2005/8/layout/hierarchy2"/>
    <dgm:cxn modelId="{1E6E5848-C205-41FC-9CD7-3DFC0BA74CA8}" type="presParOf" srcId="{E6A8F409-4088-492B-9C7D-C5379023600E}" destId="{882481DD-ABFE-47A8-A424-3A906051B17A}" srcOrd="0" destOrd="0" presId="urn:microsoft.com/office/officeart/2005/8/layout/hierarchy2"/>
    <dgm:cxn modelId="{8623409B-C7EA-4060-B0F8-34CB7765F01D}" type="presParOf" srcId="{E6A8F409-4088-492B-9C7D-C5379023600E}" destId="{A1CB0D6E-7E3D-409F-AA98-DB04B659673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087BDC-6BB4-4A67-A2A9-283EC0F7B751}" type="doc">
      <dgm:prSet loTypeId="urn:microsoft.com/office/officeart/2005/8/layout/v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5D9DCFAE-E7C4-4339-A7A7-2AD929CB2C15}">
      <dgm:prSet phldrT="[Текст]"/>
      <dgm:spPr/>
      <dgm:t>
        <a:bodyPr/>
        <a:lstStyle/>
        <a:p>
          <a:r>
            <a:rPr lang="ru-RU" dirty="0"/>
            <a:t>Дистанционный формат</a:t>
          </a:r>
        </a:p>
      </dgm:t>
    </dgm:pt>
    <dgm:pt modelId="{72F6EF30-35D1-4237-A550-89815F86CDEC}" type="parTrans" cxnId="{0634599F-4600-479F-B871-75E7110A9690}">
      <dgm:prSet/>
      <dgm:spPr/>
      <dgm:t>
        <a:bodyPr/>
        <a:lstStyle/>
        <a:p>
          <a:endParaRPr lang="ru-RU"/>
        </a:p>
      </dgm:t>
    </dgm:pt>
    <dgm:pt modelId="{BBD0DE67-E6EC-4DDD-B3AF-1426E389F1A2}" type="sibTrans" cxnId="{0634599F-4600-479F-B871-75E7110A9690}">
      <dgm:prSet/>
      <dgm:spPr/>
      <dgm:t>
        <a:bodyPr/>
        <a:lstStyle/>
        <a:p>
          <a:endParaRPr lang="ru-RU"/>
        </a:p>
      </dgm:t>
    </dgm:pt>
    <dgm:pt modelId="{4BB1B3FD-0EE7-401C-BFE8-853542C0F5F0}">
      <dgm:prSet phldrT="[Текст]" custT="1"/>
      <dgm:spPr/>
      <dgm:t>
        <a:bodyPr/>
        <a:lstStyle/>
        <a:p>
          <a:r>
            <a:rPr lang="ru-RU" sz="1200" dirty="0"/>
            <a:t>Нет аудиторных занятий</a:t>
          </a:r>
        </a:p>
      </dgm:t>
    </dgm:pt>
    <dgm:pt modelId="{2A7F3D2A-CE6A-44A0-BF83-045B39AE4ED9}" type="parTrans" cxnId="{C6DA4E92-86BF-45DB-8198-A4BF4B124A97}">
      <dgm:prSet/>
      <dgm:spPr/>
      <dgm:t>
        <a:bodyPr/>
        <a:lstStyle/>
        <a:p>
          <a:endParaRPr lang="ru-RU"/>
        </a:p>
      </dgm:t>
    </dgm:pt>
    <dgm:pt modelId="{981D2446-045C-420E-A1E4-CC9B23BDC727}" type="sibTrans" cxnId="{C6DA4E92-86BF-45DB-8198-A4BF4B124A97}">
      <dgm:prSet/>
      <dgm:spPr/>
      <dgm:t>
        <a:bodyPr/>
        <a:lstStyle/>
        <a:p>
          <a:endParaRPr lang="ru-RU"/>
        </a:p>
      </dgm:t>
    </dgm:pt>
    <dgm:pt modelId="{0324BC2C-255B-4616-8A30-3D3DF02E3686}">
      <dgm:prSet phldrT="[Текст]" custT="1"/>
      <dgm:spPr/>
      <dgm:t>
        <a:bodyPr/>
        <a:lstStyle/>
        <a:p>
          <a:r>
            <a:rPr lang="ru-RU" sz="1200" dirty="0"/>
            <a:t>Консультации в СДО</a:t>
          </a:r>
        </a:p>
      </dgm:t>
    </dgm:pt>
    <dgm:pt modelId="{1B3D623E-DB64-4A72-A9D5-B3EF7EF88813}" type="parTrans" cxnId="{A0B1CA26-88AD-4971-BF7E-D8CF6817D0E5}">
      <dgm:prSet/>
      <dgm:spPr/>
      <dgm:t>
        <a:bodyPr/>
        <a:lstStyle/>
        <a:p>
          <a:endParaRPr lang="ru-RU"/>
        </a:p>
      </dgm:t>
    </dgm:pt>
    <dgm:pt modelId="{9F15EB1D-8BF3-441E-9DA0-49964E72ECB4}" type="sibTrans" cxnId="{A0B1CA26-88AD-4971-BF7E-D8CF6817D0E5}">
      <dgm:prSet/>
      <dgm:spPr/>
      <dgm:t>
        <a:bodyPr/>
        <a:lstStyle/>
        <a:p>
          <a:endParaRPr lang="ru-RU"/>
        </a:p>
      </dgm:t>
    </dgm:pt>
    <dgm:pt modelId="{58AE7417-7FD4-40D6-921A-4D0D35BF0D3C}">
      <dgm:prSet phldrT="[Текст]"/>
      <dgm:spPr/>
      <dgm:t>
        <a:bodyPr/>
        <a:lstStyle/>
        <a:p>
          <a:r>
            <a:rPr lang="ru-RU" dirty="0"/>
            <a:t>Смешанный формат (</a:t>
          </a:r>
          <a:r>
            <a:rPr lang="en-US" dirty="0"/>
            <a:t>blended learning)</a:t>
          </a:r>
          <a:endParaRPr lang="ru-RU" dirty="0"/>
        </a:p>
      </dgm:t>
    </dgm:pt>
    <dgm:pt modelId="{CE11FF8D-0D59-4C17-8C84-47A780F1A314}" type="parTrans" cxnId="{F86E8A70-3FE4-4853-A6D8-2695468AEF41}">
      <dgm:prSet/>
      <dgm:spPr/>
      <dgm:t>
        <a:bodyPr/>
        <a:lstStyle/>
        <a:p>
          <a:endParaRPr lang="ru-RU"/>
        </a:p>
      </dgm:t>
    </dgm:pt>
    <dgm:pt modelId="{39135F8D-3EFE-4CEB-8702-87D88192C93B}" type="sibTrans" cxnId="{F86E8A70-3FE4-4853-A6D8-2695468AEF41}">
      <dgm:prSet/>
      <dgm:spPr/>
      <dgm:t>
        <a:bodyPr/>
        <a:lstStyle/>
        <a:p>
          <a:endParaRPr lang="ru-RU"/>
        </a:p>
      </dgm:t>
    </dgm:pt>
    <dgm:pt modelId="{A6FA5884-A1CC-4F3C-BDB1-D4FB183F3AA7}">
      <dgm:prSet phldrT="[Текст]"/>
      <dgm:spPr/>
      <dgm:t>
        <a:bodyPr/>
        <a:lstStyle/>
        <a:p>
          <a:r>
            <a:rPr lang="ru-RU" dirty="0"/>
            <a:t>Вводные (установочные) и обобщающие (по модулям) занятия</a:t>
          </a:r>
        </a:p>
      </dgm:t>
    </dgm:pt>
    <dgm:pt modelId="{8803FE46-C128-4AFC-A10B-16F626C1C94E}" type="parTrans" cxnId="{8C65D85B-42D3-435D-8BE2-E6D24746B449}">
      <dgm:prSet/>
      <dgm:spPr/>
      <dgm:t>
        <a:bodyPr/>
        <a:lstStyle/>
        <a:p>
          <a:endParaRPr lang="ru-RU"/>
        </a:p>
      </dgm:t>
    </dgm:pt>
    <dgm:pt modelId="{DAAFB1D8-221E-449E-80E9-240517A4187D}" type="sibTrans" cxnId="{8C65D85B-42D3-435D-8BE2-E6D24746B449}">
      <dgm:prSet/>
      <dgm:spPr/>
      <dgm:t>
        <a:bodyPr/>
        <a:lstStyle/>
        <a:p>
          <a:endParaRPr lang="ru-RU"/>
        </a:p>
      </dgm:t>
    </dgm:pt>
    <dgm:pt modelId="{C3C46C69-52F5-4769-A519-7E629175EBD2}">
      <dgm:prSet phldrT="[Текст]"/>
      <dgm:spPr/>
      <dgm:t>
        <a:bodyPr/>
        <a:lstStyle/>
        <a:p>
          <a:r>
            <a:rPr lang="ru-RU" dirty="0"/>
            <a:t>Контрольные мероприятия как в очном формате, так и в СДО</a:t>
          </a:r>
        </a:p>
      </dgm:t>
    </dgm:pt>
    <dgm:pt modelId="{897BE901-645A-4B7A-A381-A2A94CA46C28}" type="parTrans" cxnId="{8A3E9875-72D7-40AF-951A-85B78E608FA0}">
      <dgm:prSet/>
      <dgm:spPr/>
      <dgm:t>
        <a:bodyPr/>
        <a:lstStyle/>
        <a:p>
          <a:endParaRPr lang="ru-RU"/>
        </a:p>
      </dgm:t>
    </dgm:pt>
    <dgm:pt modelId="{814B5BD1-C9E0-4075-AF59-5DF7EC0AC942}" type="sibTrans" cxnId="{8A3E9875-72D7-40AF-951A-85B78E608FA0}">
      <dgm:prSet/>
      <dgm:spPr/>
      <dgm:t>
        <a:bodyPr/>
        <a:lstStyle/>
        <a:p>
          <a:endParaRPr lang="ru-RU"/>
        </a:p>
      </dgm:t>
    </dgm:pt>
    <dgm:pt modelId="{DBAC13F7-C7EA-432F-BC5A-1BDCEB17973C}">
      <dgm:prSet phldrT="[Текст]"/>
      <dgm:spPr/>
      <dgm:t>
        <a:bodyPr/>
        <a:lstStyle/>
        <a:p>
          <a:endParaRPr lang="ru-RU" sz="900" dirty="0"/>
        </a:p>
      </dgm:t>
    </dgm:pt>
    <dgm:pt modelId="{401A993F-0D6E-407A-A86F-FCDC9F9B7D8A}" type="parTrans" cxnId="{750F1594-AEED-483C-A99A-4298B1D9B5C9}">
      <dgm:prSet/>
      <dgm:spPr/>
      <dgm:t>
        <a:bodyPr/>
        <a:lstStyle/>
        <a:p>
          <a:endParaRPr lang="ru-RU"/>
        </a:p>
      </dgm:t>
    </dgm:pt>
    <dgm:pt modelId="{12770B7A-7D41-4E95-BA5B-814D07F042D5}" type="sibTrans" cxnId="{750F1594-AEED-483C-A99A-4298B1D9B5C9}">
      <dgm:prSet/>
      <dgm:spPr/>
      <dgm:t>
        <a:bodyPr/>
        <a:lstStyle/>
        <a:p>
          <a:endParaRPr lang="ru-RU"/>
        </a:p>
      </dgm:t>
    </dgm:pt>
    <dgm:pt modelId="{F40D11E2-AC18-4859-9DB5-60634098D9BE}">
      <dgm:prSet phldrT="[Текст]" custT="1"/>
      <dgm:spPr/>
      <dgm:t>
        <a:bodyPr/>
        <a:lstStyle/>
        <a:p>
          <a:r>
            <a:rPr lang="ru-RU" sz="1200" dirty="0"/>
            <a:t>Контроль самостоятельной работы: задания, практикумы, тесты</a:t>
          </a:r>
        </a:p>
      </dgm:t>
    </dgm:pt>
    <dgm:pt modelId="{F9141015-D73F-47A9-B696-049D6EAB4C34}" type="parTrans" cxnId="{7CC8F2B8-3899-4879-98CE-8586FAAFBBF0}">
      <dgm:prSet/>
      <dgm:spPr/>
      <dgm:t>
        <a:bodyPr/>
        <a:lstStyle/>
        <a:p>
          <a:endParaRPr lang="ru-RU"/>
        </a:p>
      </dgm:t>
    </dgm:pt>
    <dgm:pt modelId="{BB1CC06F-91DD-472C-8453-542B006AA429}" type="sibTrans" cxnId="{7CC8F2B8-3899-4879-98CE-8586FAAFBBF0}">
      <dgm:prSet/>
      <dgm:spPr/>
      <dgm:t>
        <a:bodyPr/>
        <a:lstStyle/>
        <a:p>
          <a:endParaRPr lang="ru-RU"/>
        </a:p>
      </dgm:t>
    </dgm:pt>
    <dgm:pt modelId="{9487FE6D-3C3B-4C39-BDB8-5AA973EBBF43}">
      <dgm:prSet phldrT="[Текст]" custT="1"/>
      <dgm:spPr/>
      <dgm:t>
        <a:bodyPr/>
        <a:lstStyle/>
        <a:p>
          <a:r>
            <a:rPr lang="ru-RU" sz="1200" dirty="0"/>
            <a:t>Постоянная обратная связь в СДО</a:t>
          </a:r>
        </a:p>
      </dgm:t>
    </dgm:pt>
    <dgm:pt modelId="{7CC05A07-5A92-4471-888D-E9C4D55A57CE}" type="parTrans" cxnId="{CEDB3D02-3F87-45C6-97FD-E9AFE866E4E2}">
      <dgm:prSet/>
      <dgm:spPr/>
      <dgm:t>
        <a:bodyPr/>
        <a:lstStyle/>
        <a:p>
          <a:endParaRPr lang="ru-RU"/>
        </a:p>
      </dgm:t>
    </dgm:pt>
    <dgm:pt modelId="{8470B254-A892-4D52-B251-57B4F512E140}" type="sibTrans" cxnId="{CEDB3D02-3F87-45C6-97FD-E9AFE866E4E2}">
      <dgm:prSet/>
      <dgm:spPr/>
      <dgm:t>
        <a:bodyPr/>
        <a:lstStyle/>
        <a:p>
          <a:endParaRPr lang="ru-RU"/>
        </a:p>
      </dgm:t>
    </dgm:pt>
    <dgm:pt modelId="{69BC9217-67EE-4835-996E-76322D7EA8A7}">
      <dgm:prSet/>
      <dgm:spPr/>
      <dgm:t>
        <a:bodyPr/>
        <a:lstStyle/>
        <a:p>
          <a:r>
            <a:rPr lang="ru-RU" dirty="0"/>
            <a:t>Дистанционная поддержка</a:t>
          </a:r>
        </a:p>
      </dgm:t>
    </dgm:pt>
    <dgm:pt modelId="{824B7B3D-0584-459F-9C0C-489179CFED5D}" type="parTrans" cxnId="{F6E455B3-177E-4507-973D-2C6778F22185}">
      <dgm:prSet/>
      <dgm:spPr/>
      <dgm:t>
        <a:bodyPr/>
        <a:lstStyle/>
        <a:p>
          <a:endParaRPr lang="ru-RU"/>
        </a:p>
      </dgm:t>
    </dgm:pt>
    <dgm:pt modelId="{A5AD8D6C-86DA-4AD0-A367-1C2C09C215A2}" type="sibTrans" cxnId="{F6E455B3-177E-4507-973D-2C6778F22185}">
      <dgm:prSet/>
      <dgm:spPr/>
      <dgm:t>
        <a:bodyPr/>
        <a:lstStyle/>
        <a:p>
          <a:endParaRPr lang="ru-RU"/>
        </a:p>
      </dgm:t>
    </dgm:pt>
    <dgm:pt modelId="{99C47D55-27CB-4F61-AD7C-D8AC3E9CBDE9}">
      <dgm:prSet phldrT="[Текст]"/>
      <dgm:spPr/>
      <dgm:t>
        <a:bodyPr/>
        <a:lstStyle/>
        <a:p>
          <a:r>
            <a:rPr lang="ru-RU" dirty="0"/>
            <a:t>Инструктирование и консультации в очном формате и в СДО</a:t>
          </a:r>
        </a:p>
      </dgm:t>
    </dgm:pt>
    <dgm:pt modelId="{12A57D5F-9E27-457D-8461-6320528E5195}" type="parTrans" cxnId="{A595F3A5-F67A-4D5A-A74B-0EAA4D57DEB5}">
      <dgm:prSet/>
      <dgm:spPr/>
      <dgm:t>
        <a:bodyPr/>
        <a:lstStyle/>
        <a:p>
          <a:endParaRPr lang="ru-RU"/>
        </a:p>
      </dgm:t>
    </dgm:pt>
    <dgm:pt modelId="{F83ACC08-8D77-4E5E-B43C-ED9C31709936}" type="sibTrans" cxnId="{A595F3A5-F67A-4D5A-A74B-0EAA4D57DEB5}">
      <dgm:prSet/>
      <dgm:spPr/>
      <dgm:t>
        <a:bodyPr/>
        <a:lstStyle/>
        <a:p>
          <a:endParaRPr lang="ru-RU"/>
        </a:p>
      </dgm:t>
    </dgm:pt>
    <dgm:pt modelId="{10264391-96D2-437A-9441-1FB24F169194}">
      <dgm:prSet phldrT="[Текст]"/>
      <dgm:spPr/>
      <dgm:t>
        <a:bodyPr/>
        <a:lstStyle/>
        <a:p>
          <a:r>
            <a:rPr lang="ru-RU" dirty="0"/>
            <a:t>Часть учебных материалов и дополнительные материалы размещены в СДО</a:t>
          </a:r>
        </a:p>
      </dgm:t>
    </dgm:pt>
    <dgm:pt modelId="{6E2AB818-9D71-4BFB-96E0-424734725F50}" type="parTrans" cxnId="{D361E749-EC13-4307-B02F-42541E01BF4C}">
      <dgm:prSet/>
      <dgm:spPr/>
      <dgm:t>
        <a:bodyPr/>
        <a:lstStyle/>
        <a:p>
          <a:endParaRPr lang="ru-RU"/>
        </a:p>
      </dgm:t>
    </dgm:pt>
    <dgm:pt modelId="{6DB5863F-C042-469E-8FA2-2AB15CF38ECC}" type="sibTrans" cxnId="{D361E749-EC13-4307-B02F-42541E01BF4C}">
      <dgm:prSet/>
      <dgm:spPr/>
      <dgm:t>
        <a:bodyPr/>
        <a:lstStyle/>
        <a:p>
          <a:endParaRPr lang="ru-RU"/>
        </a:p>
      </dgm:t>
    </dgm:pt>
    <dgm:pt modelId="{8BD717B7-5BBF-461F-BB24-547923031826}">
      <dgm:prSet phldrT="[Текст]" custT="1"/>
      <dgm:spPr/>
      <dgm:t>
        <a:bodyPr/>
        <a:lstStyle/>
        <a:p>
          <a:r>
            <a:rPr lang="ru-RU" sz="1200" dirty="0"/>
            <a:t>Инструктирование по программе – в СДО</a:t>
          </a:r>
        </a:p>
      </dgm:t>
    </dgm:pt>
    <dgm:pt modelId="{F95F563D-8AEC-41A1-8B45-5BA01EC539BC}" type="parTrans" cxnId="{14E9C520-FEC2-4B69-9E8B-4A7D42C5A4DD}">
      <dgm:prSet/>
      <dgm:spPr/>
      <dgm:t>
        <a:bodyPr/>
        <a:lstStyle/>
        <a:p>
          <a:endParaRPr lang="ru-RU"/>
        </a:p>
      </dgm:t>
    </dgm:pt>
    <dgm:pt modelId="{FBF2BE87-CA49-4DAD-96D7-60B74887E2F9}" type="sibTrans" cxnId="{14E9C520-FEC2-4B69-9E8B-4A7D42C5A4DD}">
      <dgm:prSet/>
      <dgm:spPr/>
      <dgm:t>
        <a:bodyPr/>
        <a:lstStyle/>
        <a:p>
          <a:endParaRPr lang="ru-RU"/>
        </a:p>
      </dgm:t>
    </dgm:pt>
    <dgm:pt modelId="{DA70F8E2-F168-4A19-962E-7F6C0058C243}">
      <dgm:prSet custT="1"/>
      <dgm:spPr/>
      <dgm:t>
        <a:bodyPr/>
        <a:lstStyle/>
        <a:p>
          <a:r>
            <a:rPr lang="ru-RU" sz="1200" dirty="0"/>
            <a:t>Аудиторные занятия в полном объеме</a:t>
          </a:r>
        </a:p>
      </dgm:t>
    </dgm:pt>
    <dgm:pt modelId="{FEFB9166-FA0E-48DC-8BDC-8940DF591630}" type="parTrans" cxnId="{B8E9C908-09AB-4538-BB8D-5CE2A3AE7BD7}">
      <dgm:prSet/>
      <dgm:spPr/>
      <dgm:t>
        <a:bodyPr/>
        <a:lstStyle/>
        <a:p>
          <a:endParaRPr lang="ru-RU"/>
        </a:p>
      </dgm:t>
    </dgm:pt>
    <dgm:pt modelId="{C4D5B14E-7E87-4AA4-AECB-DE4E49D325C4}" type="sibTrans" cxnId="{B8E9C908-09AB-4538-BB8D-5CE2A3AE7BD7}">
      <dgm:prSet/>
      <dgm:spPr/>
      <dgm:t>
        <a:bodyPr/>
        <a:lstStyle/>
        <a:p>
          <a:endParaRPr lang="ru-RU"/>
        </a:p>
      </dgm:t>
    </dgm:pt>
    <dgm:pt modelId="{1843BB19-2841-4F24-A042-B8AB1760E389}">
      <dgm:prSet custT="1"/>
      <dgm:spPr/>
      <dgm:t>
        <a:bodyPr/>
        <a:lstStyle/>
        <a:p>
          <a:r>
            <a:rPr lang="ru-RU" sz="1200" dirty="0"/>
            <a:t>Сопроводительные и дополнительные учебные материалы – в СДО</a:t>
          </a:r>
        </a:p>
      </dgm:t>
    </dgm:pt>
    <dgm:pt modelId="{D7685A44-5DFC-47A6-9D83-2C654D8B9889}" type="parTrans" cxnId="{E767601A-4B02-4317-8F45-DA5115B00B33}">
      <dgm:prSet/>
      <dgm:spPr/>
      <dgm:t>
        <a:bodyPr/>
        <a:lstStyle/>
        <a:p>
          <a:endParaRPr lang="ru-RU"/>
        </a:p>
      </dgm:t>
    </dgm:pt>
    <dgm:pt modelId="{09888938-A6CC-443B-ABBD-959F6E3D28EB}" type="sibTrans" cxnId="{E767601A-4B02-4317-8F45-DA5115B00B33}">
      <dgm:prSet/>
      <dgm:spPr/>
      <dgm:t>
        <a:bodyPr/>
        <a:lstStyle/>
        <a:p>
          <a:endParaRPr lang="ru-RU"/>
        </a:p>
      </dgm:t>
    </dgm:pt>
    <dgm:pt modelId="{7EEF2924-5ED2-48C9-94AF-C3B225FE5469}">
      <dgm:prSet/>
      <dgm:spPr/>
      <dgm:t>
        <a:bodyPr/>
        <a:lstStyle/>
        <a:p>
          <a:endParaRPr lang="ru-RU" sz="800" dirty="0"/>
        </a:p>
      </dgm:t>
    </dgm:pt>
    <dgm:pt modelId="{AF6ECF66-9C50-4D91-AB1B-DF9EA6A31760}" type="parTrans" cxnId="{510D2856-5D76-4A2E-8805-738F890DCCC9}">
      <dgm:prSet/>
      <dgm:spPr/>
      <dgm:t>
        <a:bodyPr/>
        <a:lstStyle/>
        <a:p>
          <a:endParaRPr lang="ru-RU"/>
        </a:p>
      </dgm:t>
    </dgm:pt>
    <dgm:pt modelId="{2B9226F8-5014-4184-873A-685FAEA32C66}" type="sibTrans" cxnId="{510D2856-5D76-4A2E-8805-738F890DCCC9}">
      <dgm:prSet/>
      <dgm:spPr/>
      <dgm:t>
        <a:bodyPr/>
        <a:lstStyle/>
        <a:p>
          <a:endParaRPr lang="ru-RU"/>
        </a:p>
      </dgm:t>
    </dgm:pt>
    <dgm:pt modelId="{E8871535-CB10-42EE-8EF4-FEECCEDDF878}">
      <dgm:prSet custT="1"/>
      <dgm:spPr/>
      <dgm:t>
        <a:bodyPr/>
        <a:lstStyle/>
        <a:p>
          <a:r>
            <a:rPr lang="ru-RU" sz="1200" dirty="0"/>
            <a:t>Контрольные задания и материалы – в СДО</a:t>
          </a:r>
        </a:p>
      </dgm:t>
    </dgm:pt>
    <dgm:pt modelId="{394EBFD9-9240-4B5D-8A2F-D3F850179ABF}" type="parTrans" cxnId="{F82D2B07-E73C-47E9-94C1-F3A9C308DD04}">
      <dgm:prSet/>
      <dgm:spPr/>
      <dgm:t>
        <a:bodyPr/>
        <a:lstStyle/>
        <a:p>
          <a:endParaRPr lang="ru-RU"/>
        </a:p>
      </dgm:t>
    </dgm:pt>
    <dgm:pt modelId="{D4F29AA9-6A75-4D7C-BED6-178702C7D8EC}" type="sibTrans" cxnId="{F82D2B07-E73C-47E9-94C1-F3A9C308DD04}">
      <dgm:prSet/>
      <dgm:spPr/>
      <dgm:t>
        <a:bodyPr/>
        <a:lstStyle/>
        <a:p>
          <a:endParaRPr lang="ru-RU"/>
        </a:p>
      </dgm:t>
    </dgm:pt>
    <dgm:pt modelId="{EF4EF757-2F6B-41A4-B978-8144ABE1FF2A}">
      <dgm:prSet custT="1"/>
      <dgm:spPr/>
      <dgm:t>
        <a:bodyPr/>
        <a:lstStyle/>
        <a:p>
          <a:r>
            <a:rPr lang="ru-RU" sz="1200" dirty="0"/>
            <a:t>Контрольные мероприятия – в очном формате</a:t>
          </a:r>
        </a:p>
      </dgm:t>
    </dgm:pt>
    <dgm:pt modelId="{62EB766B-88E3-4B4F-B248-7FA8C3FDC04F}" type="parTrans" cxnId="{396C6F46-8629-4148-93A4-667E5FDB5E05}">
      <dgm:prSet/>
      <dgm:spPr/>
      <dgm:t>
        <a:bodyPr/>
        <a:lstStyle/>
        <a:p>
          <a:endParaRPr lang="ru-RU"/>
        </a:p>
      </dgm:t>
    </dgm:pt>
    <dgm:pt modelId="{31E44CAE-03D7-4074-B8B1-4D499E59C0F4}" type="sibTrans" cxnId="{396C6F46-8629-4148-93A4-667E5FDB5E05}">
      <dgm:prSet/>
      <dgm:spPr/>
      <dgm:t>
        <a:bodyPr/>
        <a:lstStyle/>
        <a:p>
          <a:endParaRPr lang="ru-RU"/>
        </a:p>
      </dgm:t>
    </dgm:pt>
    <dgm:pt modelId="{967BB790-10CA-4864-A35D-30C7AD3EBBBF}">
      <dgm:prSet/>
      <dgm:spPr/>
      <dgm:t>
        <a:bodyPr/>
        <a:lstStyle/>
        <a:p>
          <a:endParaRPr lang="ru-RU" sz="800" dirty="0"/>
        </a:p>
      </dgm:t>
    </dgm:pt>
    <dgm:pt modelId="{65B29880-2E8F-4B5D-A8DF-85EF809396E4}" type="parTrans" cxnId="{444E85B8-3CDA-494C-B4DA-8E6ED5AFAF0B}">
      <dgm:prSet/>
      <dgm:spPr/>
      <dgm:t>
        <a:bodyPr/>
        <a:lstStyle/>
        <a:p>
          <a:endParaRPr lang="ru-RU"/>
        </a:p>
      </dgm:t>
    </dgm:pt>
    <dgm:pt modelId="{FA65A9A6-35A2-4BC3-A550-83011B9487CE}" type="sibTrans" cxnId="{444E85B8-3CDA-494C-B4DA-8E6ED5AFAF0B}">
      <dgm:prSet/>
      <dgm:spPr/>
      <dgm:t>
        <a:bodyPr/>
        <a:lstStyle/>
        <a:p>
          <a:endParaRPr lang="ru-RU"/>
        </a:p>
      </dgm:t>
    </dgm:pt>
    <dgm:pt modelId="{66B69175-06A8-466A-BEAD-F07B17F1AC58}">
      <dgm:prSet custT="1"/>
      <dgm:spPr/>
      <dgm:t>
        <a:bodyPr/>
        <a:lstStyle/>
        <a:p>
          <a:r>
            <a:rPr lang="ru-RU" sz="1200" dirty="0"/>
            <a:t>Инструктирование и консультации – в очном формате</a:t>
          </a:r>
        </a:p>
      </dgm:t>
    </dgm:pt>
    <dgm:pt modelId="{E0A3E5D9-DC19-4BE0-9808-4DCF7D76C826}" type="parTrans" cxnId="{9D3593CF-C856-4FA4-A80B-CF049D65CACB}">
      <dgm:prSet/>
      <dgm:spPr/>
      <dgm:t>
        <a:bodyPr/>
        <a:lstStyle/>
        <a:p>
          <a:endParaRPr lang="ru-RU"/>
        </a:p>
      </dgm:t>
    </dgm:pt>
    <dgm:pt modelId="{21563543-076E-4A31-8F11-059A1568C34F}" type="sibTrans" cxnId="{9D3593CF-C856-4FA4-A80B-CF049D65CACB}">
      <dgm:prSet/>
      <dgm:spPr/>
      <dgm:t>
        <a:bodyPr/>
        <a:lstStyle/>
        <a:p>
          <a:endParaRPr lang="ru-RU"/>
        </a:p>
      </dgm:t>
    </dgm:pt>
    <dgm:pt modelId="{22B7254D-DDBA-46B6-A09D-16B23AC30245}" type="pres">
      <dgm:prSet presAssocID="{8C087BDC-6BB4-4A67-A2A9-283EC0F7B751}" presName="Name0" presStyleCnt="0">
        <dgm:presLayoutVars>
          <dgm:dir/>
          <dgm:animLvl val="lvl"/>
          <dgm:resizeHandles/>
        </dgm:presLayoutVars>
      </dgm:prSet>
      <dgm:spPr/>
    </dgm:pt>
    <dgm:pt modelId="{DA62DE97-2CD1-4FB4-8747-13ACC4423C74}" type="pres">
      <dgm:prSet presAssocID="{5D9DCFAE-E7C4-4339-A7A7-2AD929CB2C15}" presName="linNode" presStyleCnt="0"/>
      <dgm:spPr/>
    </dgm:pt>
    <dgm:pt modelId="{EEE6E11F-B19F-4CD2-8D9E-BAC0B415DB1C}" type="pres">
      <dgm:prSet presAssocID="{5D9DCFAE-E7C4-4339-A7A7-2AD929CB2C15}" presName="parentShp" presStyleLbl="node1" presStyleIdx="0" presStyleCnt="3">
        <dgm:presLayoutVars>
          <dgm:bulletEnabled val="1"/>
        </dgm:presLayoutVars>
      </dgm:prSet>
      <dgm:spPr/>
    </dgm:pt>
    <dgm:pt modelId="{2069D98F-4B00-44B2-98FC-42A78AF37981}" type="pres">
      <dgm:prSet presAssocID="{5D9DCFAE-E7C4-4339-A7A7-2AD929CB2C15}" presName="childShp" presStyleLbl="bgAccFollowNode1" presStyleIdx="0" presStyleCnt="3">
        <dgm:presLayoutVars>
          <dgm:bulletEnabled val="1"/>
        </dgm:presLayoutVars>
      </dgm:prSet>
      <dgm:spPr/>
    </dgm:pt>
    <dgm:pt modelId="{1D488C2B-9847-405B-8550-8D854000D984}" type="pres">
      <dgm:prSet presAssocID="{BBD0DE67-E6EC-4DDD-B3AF-1426E389F1A2}" presName="spacing" presStyleCnt="0"/>
      <dgm:spPr/>
    </dgm:pt>
    <dgm:pt modelId="{955ADFD1-693F-4CAB-803D-28E665F7E476}" type="pres">
      <dgm:prSet presAssocID="{58AE7417-7FD4-40D6-921A-4D0D35BF0D3C}" presName="linNode" presStyleCnt="0"/>
      <dgm:spPr/>
    </dgm:pt>
    <dgm:pt modelId="{EFD929F8-DBD9-4FC3-8361-AB13FF5D8F35}" type="pres">
      <dgm:prSet presAssocID="{58AE7417-7FD4-40D6-921A-4D0D35BF0D3C}" presName="parentShp" presStyleLbl="node1" presStyleIdx="1" presStyleCnt="3">
        <dgm:presLayoutVars>
          <dgm:bulletEnabled val="1"/>
        </dgm:presLayoutVars>
      </dgm:prSet>
      <dgm:spPr/>
    </dgm:pt>
    <dgm:pt modelId="{74FFC266-84C4-4B69-924D-0885CBEC2B1C}" type="pres">
      <dgm:prSet presAssocID="{58AE7417-7FD4-40D6-921A-4D0D35BF0D3C}" presName="childShp" presStyleLbl="bgAccFollowNode1" presStyleIdx="1" presStyleCnt="3" custScaleY="120193">
        <dgm:presLayoutVars>
          <dgm:bulletEnabled val="1"/>
        </dgm:presLayoutVars>
      </dgm:prSet>
      <dgm:spPr/>
    </dgm:pt>
    <dgm:pt modelId="{EF0985FE-7007-4A0A-91A9-CAEAC30EE54A}" type="pres">
      <dgm:prSet presAssocID="{39135F8D-3EFE-4CEB-8702-87D88192C93B}" presName="spacing" presStyleCnt="0"/>
      <dgm:spPr/>
    </dgm:pt>
    <dgm:pt modelId="{695E2508-028D-4A05-B509-42DEE4611DD5}" type="pres">
      <dgm:prSet presAssocID="{69BC9217-67EE-4835-996E-76322D7EA8A7}" presName="linNode" presStyleCnt="0"/>
      <dgm:spPr/>
    </dgm:pt>
    <dgm:pt modelId="{BD20C360-3073-4B06-A85E-3F18B0AF395B}" type="pres">
      <dgm:prSet presAssocID="{69BC9217-67EE-4835-996E-76322D7EA8A7}" presName="parentShp" presStyleLbl="node1" presStyleIdx="2" presStyleCnt="3">
        <dgm:presLayoutVars>
          <dgm:bulletEnabled val="1"/>
        </dgm:presLayoutVars>
      </dgm:prSet>
      <dgm:spPr/>
    </dgm:pt>
    <dgm:pt modelId="{CC0757FA-C76E-4784-A497-A76C7EFCF30A}" type="pres">
      <dgm:prSet presAssocID="{69BC9217-67EE-4835-996E-76322D7EA8A7}" presName="childShp" presStyleLbl="bgAccFollowNode1" presStyleIdx="2" presStyleCnt="3" custScaleY="128899">
        <dgm:presLayoutVars>
          <dgm:bulletEnabled val="1"/>
        </dgm:presLayoutVars>
      </dgm:prSet>
      <dgm:spPr/>
    </dgm:pt>
  </dgm:ptLst>
  <dgm:cxnLst>
    <dgm:cxn modelId="{A209C700-D229-4638-A24C-7BD0CD94F577}" type="presOf" srcId="{DA70F8E2-F168-4A19-962E-7F6C0058C243}" destId="{CC0757FA-C76E-4784-A497-A76C7EFCF30A}" srcOrd="0" destOrd="0" presId="urn:microsoft.com/office/officeart/2005/8/layout/vList6"/>
    <dgm:cxn modelId="{CEDB3D02-3F87-45C6-97FD-E9AFE866E4E2}" srcId="{5D9DCFAE-E7C4-4339-A7A7-2AD929CB2C15}" destId="{9487FE6D-3C3B-4C39-BDB8-5AA973EBBF43}" srcOrd="4" destOrd="0" parTransId="{7CC05A07-5A92-4471-888D-E9C4D55A57CE}" sibTransId="{8470B254-A892-4D52-B251-57B4F512E140}"/>
    <dgm:cxn modelId="{E595FB05-D4CB-4A5F-B3DD-F223D9D7B419}" type="presOf" srcId="{8BD717B7-5BBF-461F-BB24-547923031826}" destId="{2069D98F-4B00-44B2-98FC-42A78AF37981}" srcOrd="0" destOrd="1" presId="urn:microsoft.com/office/officeart/2005/8/layout/vList6"/>
    <dgm:cxn modelId="{F82D2B07-E73C-47E9-94C1-F3A9C308DD04}" srcId="{69BC9217-67EE-4835-996E-76322D7EA8A7}" destId="{E8871535-CB10-42EE-8EF4-FEECCEDDF878}" srcOrd="3" destOrd="0" parTransId="{394EBFD9-9240-4B5D-8A2F-D3F850179ABF}" sibTransId="{D4F29AA9-6A75-4D7C-BED6-178702C7D8EC}"/>
    <dgm:cxn modelId="{B8E9C908-09AB-4538-BB8D-5CE2A3AE7BD7}" srcId="{69BC9217-67EE-4835-996E-76322D7EA8A7}" destId="{DA70F8E2-F168-4A19-962E-7F6C0058C243}" srcOrd="0" destOrd="0" parTransId="{FEFB9166-FA0E-48DC-8BDC-8940DF591630}" sibTransId="{C4D5B14E-7E87-4AA4-AECB-DE4E49D325C4}"/>
    <dgm:cxn modelId="{DD7E4112-20A9-47B0-90AE-C51D06993CCC}" type="presOf" srcId="{0324BC2C-255B-4616-8A30-3D3DF02E3686}" destId="{2069D98F-4B00-44B2-98FC-42A78AF37981}" srcOrd="0" destOrd="2" presId="urn:microsoft.com/office/officeart/2005/8/layout/vList6"/>
    <dgm:cxn modelId="{E767601A-4B02-4317-8F45-DA5115B00B33}" srcId="{69BC9217-67EE-4835-996E-76322D7EA8A7}" destId="{1843BB19-2841-4F24-A042-B8AB1760E389}" srcOrd="2" destOrd="0" parTransId="{D7685A44-5DFC-47A6-9D83-2C654D8B9889}" sibTransId="{09888938-A6CC-443B-ABBD-959F6E3D28EB}"/>
    <dgm:cxn modelId="{14E9C520-FEC2-4B69-9E8B-4A7D42C5A4DD}" srcId="{5D9DCFAE-E7C4-4339-A7A7-2AD929CB2C15}" destId="{8BD717B7-5BBF-461F-BB24-547923031826}" srcOrd="1" destOrd="0" parTransId="{F95F563D-8AEC-41A1-8B45-5BA01EC539BC}" sibTransId="{FBF2BE87-CA49-4DAD-96D7-60B74887E2F9}"/>
    <dgm:cxn modelId="{D019F722-B7E0-4B66-9429-979173D243EC}" type="presOf" srcId="{967BB790-10CA-4864-A35D-30C7AD3EBBBF}" destId="{CC0757FA-C76E-4784-A497-A76C7EFCF30A}" srcOrd="0" destOrd="5" presId="urn:microsoft.com/office/officeart/2005/8/layout/vList6"/>
    <dgm:cxn modelId="{A0B1CA26-88AD-4971-BF7E-D8CF6817D0E5}" srcId="{5D9DCFAE-E7C4-4339-A7A7-2AD929CB2C15}" destId="{0324BC2C-255B-4616-8A30-3D3DF02E3686}" srcOrd="2" destOrd="0" parTransId="{1B3D623E-DB64-4A72-A9D5-B3EF7EF88813}" sibTransId="{9F15EB1D-8BF3-441E-9DA0-49964E72ECB4}"/>
    <dgm:cxn modelId="{7ED01927-2737-4FA3-9D2E-3116CDB6D474}" type="presOf" srcId="{EF4EF757-2F6B-41A4-B978-8144ABE1FF2A}" destId="{CC0757FA-C76E-4784-A497-A76C7EFCF30A}" srcOrd="0" destOrd="4" presId="urn:microsoft.com/office/officeart/2005/8/layout/vList6"/>
    <dgm:cxn modelId="{12CD522B-6BC9-4BB5-8D66-947094F8E2ED}" type="presOf" srcId="{1843BB19-2841-4F24-A042-B8AB1760E389}" destId="{CC0757FA-C76E-4784-A497-A76C7EFCF30A}" srcOrd="0" destOrd="2" presId="urn:microsoft.com/office/officeart/2005/8/layout/vList6"/>
    <dgm:cxn modelId="{8C65D85B-42D3-435D-8BE2-E6D24746B449}" srcId="{58AE7417-7FD4-40D6-921A-4D0D35BF0D3C}" destId="{A6FA5884-A1CC-4F3C-BDB1-D4FB183F3AA7}" srcOrd="0" destOrd="0" parTransId="{8803FE46-C128-4AFC-A10B-16F626C1C94E}" sibTransId="{DAAFB1D8-221E-449E-80E9-240517A4187D}"/>
    <dgm:cxn modelId="{78672C60-5C3D-4C1B-A4B6-C6EC07BD8687}" type="presOf" srcId="{7EEF2924-5ED2-48C9-94AF-C3B225FE5469}" destId="{CC0757FA-C76E-4784-A497-A76C7EFCF30A}" srcOrd="0" destOrd="6" presId="urn:microsoft.com/office/officeart/2005/8/layout/vList6"/>
    <dgm:cxn modelId="{396C6F46-8629-4148-93A4-667E5FDB5E05}" srcId="{69BC9217-67EE-4835-996E-76322D7EA8A7}" destId="{EF4EF757-2F6B-41A4-B978-8144ABE1FF2A}" srcOrd="4" destOrd="0" parTransId="{62EB766B-88E3-4B4F-B248-7FA8C3FDC04F}" sibTransId="{31E44CAE-03D7-4074-B8B1-4D499E59C0F4}"/>
    <dgm:cxn modelId="{D361E749-EC13-4307-B02F-42541E01BF4C}" srcId="{58AE7417-7FD4-40D6-921A-4D0D35BF0D3C}" destId="{10264391-96D2-437A-9441-1FB24F169194}" srcOrd="3" destOrd="0" parTransId="{6E2AB818-9D71-4BFB-96E0-424734725F50}" sibTransId="{6DB5863F-C042-469E-8FA2-2AB15CF38ECC}"/>
    <dgm:cxn modelId="{40CF404C-E7F3-4ADA-AF10-E652764AB170}" type="presOf" srcId="{9487FE6D-3C3B-4C39-BDB8-5AA973EBBF43}" destId="{2069D98F-4B00-44B2-98FC-42A78AF37981}" srcOrd="0" destOrd="4" presId="urn:microsoft.com/office/officeart/2005/8/layout/vList6"/>
    <dgm:cxn modelId="{F86E8A70-3FE4-4853-A6D8-2695468AEF41}" srcId="{8C087BDC-6BB4-4A67-A2A9-283EC0F7B751}" destId="{58AE7417-7FD4-40D6-921A-4D0D35BF0D3C}" srcOrd="1" destOrd="0" parTransId="{CE11FF8D-0D59-4C17-8C84-47A780F1A314}" sibTransId="{39135F8D-3EFE-4CEB-8702-87D88192C93B}"/>
    <dgm:cxn modelId="{27FBA272-2705-4CCD-B395-2998DECA12AA}" type="presOf" srcId="{99C47D55-27CB-4F61-AD7C-D8AC3E9CBDE9}" destId="{74FFC266-84C4-4B69-924D-0885CBEC2B1C}" srcOrd="0" destOrd="1" presId="urn:microsoft.com/office/officeart/2005/8/layout/vList6"/>
    <dgm:cxn modelId="{8A3E9875-72D7-40AF-951A-85B78E608FA0}" srcId="{58AE7417-7FD4-40D6-921A-4D0D35BF0D3C}" destId="{C3C46C69-52F5-4769-A519-7E629175EBD2}" srcOrd="2" destOrd="0" parTransId="{897BE901-645A-4B7A-A381-A2A94CA46C28}" sibTransId="{814B5BD1-C9E0-4075-AF59-5DF7EC0AC942}"/>
    <dgm:cxn modelId="{510D2856-5D76-4A2E-8805-738F890DCCC9}" srcId="{69BC9217-67EE-4835-996E-76322D7EA8A7}" destId="{7EEF2924-5ED2-48C9-94AF-C3B225FE5469}" srcOrd="6" destOrd="0" parTransId="{AF6ECF66-9C50-4D91-AB1B-DF9EA6A31760}" sibTransId="{2B9226F8-5014-4184-873A-685FAEA32C66}"/>
    <dgm:cxn modelId="{08DF3E56-BFDC-4EB5-8A43-624F1BDEF931}" type="presOf" srcId="{10264391-96D2-437A-9441-1FB24F169194}" destId="{74FFC266-84C4-4B69-924D-0885CBEC2B1C}" srcOrd="0" destOrd="3" presId="urn:microsoft.com/office/officeart/2005/8/layout/vList6"/>
    <dgm:cxn modelId="{DC8B6985-306B-40EA-92EB-137AEF9C7F42}" type="presOf" srcId="{A6FA5884-A1CC-4F3C-BDB1-D4FB183F3AA7}" destId="{74FFC266-84C4-4B69-924D-0885CBEC2B1C}" srcOrd="0" destOrd="0" presId="urn:microsoft.com/office/officeart/2005/8/layout/vList6"/>
    <dgm:cxn modelId="{410A4F86-0184-4A1D-A65D-D1B42F838348}" type="presOf" srcId="{DBAC13F7-C7EA-432F-BC5A-1BDCEB17973C}" destId="{2069D98F-4B00-44B2-98FC-42A78AF37981}" srcOrd="0" destOrd="5" presId="urn:microsoft.com/office/officeart/2005/8/layout/vList6"/>
    <dgm:cxn modelId="{C6DA4E92-86BF-45DB-8198-A4BF4B124A97}" srcId="{5D9DCFAE-E7C4-4339-A7A7-2AD929CB2C15}" destId="{4BB1B3FD-0EE7-401C-BFE8-853542C0F5F0}" srcOrd="0" destOrd="0" parTransId="{2A7F3D2A-CE6A-44A0-BF83-045B39AE4ED9}" sibTransId="{981D2446-045C-420E-A1E4-CC9B23BDC727}"/>
    <dgm:cxn modelId="{750F1594-AEED-483C-A99A-4298B1D9B5C9}" srcId="{5D9DCFAE-E7C4-4339-A7A7-2AD929CB2C15}" destId="{DBAC13F7-C7EA-432F-BC5A-1BDCEB17973C}" srcOrd="5" destOrd="0" parTransId="{401A993F-0D6E-407A-A86F-FCDC9F9B7D8A}" sibTransId="{12770B7A-7D41-4E95-BA5B-814D07F042D5}"/>
    <dgm:cxn modelId="{C4F4C69A-9825-49DF-B743-EB8998F1C732}" type="presOf" srcId="{4BB1B3FD-0EE7-401C-BFE8-853542C0F5F0}" destId="{2069D98F-4B00-44B2-98FC-42A78AF37981}" srcOrd="0" destOrd="0" presId="urn:microsoft.com/office/officeart/2005/8/layout/vList6"/>
    <dgm:cxn modelId="{0634599F-4600-479F-B871-75E7110A9690}" srcId="{8C087BDC-6BB4-4A67-A2A9-283EC0F7B751}" destId="{5D9DCFAE-E7C4-4339-A7A7-2AD929CB2C15}" srcOrd="0" destOrd="0" parTransId="{72F6EF30-35D1-4237-A550-89815F86CDEC}" sibTransId="{BBD0DE67-E6EC-4DDD-B3AF-1426E389F1A2}"/>
    <dgm:cxn modelId="{0CBED5A5-3D26-4256-8199-A6E230456045}" type="presOf" srcId="{8C087BDC-6BB4-4A67-A2A9-283EC0F7B751}" destId="{22B7254D-DDBA-46B6-A09D-16B23AC30245}" srcOrd="0" destOrd="0" presId="urn:microsoft.com/office/officeart/2005/8/layout/vList6"/>
    <dgm:cxn modelId="{E23DF0A5-6932-4DB6-BB42-C09954D452BD}" type="presOf" srcId="{E8871535-CB10-42EE-8EF4-FEECCEDDF878}" destId="{CC0757FA-C76E-4784-A497-A76C7EFCF30A}" srcOrd="0" destOrd="3" presId="urn:microsoft.com/office/officeart/2005/8/layout/vList6"/>
    <dgm:cxn modelId="{A595F3A5-F67A-4D5A-A74B-0EAA4D57DEB5}" srcId="{58AE7417-7FD4-40D6-921A-4D0D35BF0D3C}" destId="{99C47D55-27CB-4F61-AD7C-D8AC3E9CBDE9}" srcOrd="1" destOrd="0" parTransId="{12A57D5F-9E27-457D-8461-6320528E5195}" sibTransId="{F83ACC08-8D77-4E5E-B43C-ED9C31709936}"/>
    <dgm:cxn modelId="{F6E455B3-177E-4507-973D-2C6778F22185}" srcId="{8C087BDC-6BB4-4A67-A2A9-283EC0F7B751}" destId="{69BC9217-67EE-4835-996E-76322D7EA8A7}" srcOrd="2" destOrd="0" parTransId="{824B7B3D-0584-459F-9C0C-489179CFED5D}" sibTransId="{A5AD8D6C-86DA-4AD0-A367-1C2C09C215A2}"/>
    <dgm:cxn modelId="{444E85B8-3CDA-494C-B4DA-8E6ED5AFAF0B}" srcId="{69BC9217-67EE-4835-996E-76322D7EA8A7}" destId="{967BB790-10CA-4864-A35D-30C7AD3EBBBF}" srcOrd="5" destOrd="0" parTransId="{65B29880-2E8F-4B5D-A8DF-85EF809396E4}" sibTransId="{FA65A9A6-35A2-4BC3-A550-83011B9487CE}"/>
    <dgm:cxn modelId="{7CC8F2B8-3899-4879-98CE-8586FAAFBBF0}" srcId="{5D9DCFAE-E7C4-4339-A7A7-2AD929CB2C15}" destId="{F40D11E2-AC18-4859-9DB5-60634098D9BE}" srcOrd="3" destOrd="0" parTransId="{F9141015-D73F-47A9-B696-049D6EAB4C34}" sibTransId="{BB1CC06F-91DD-472C-8453-542B006AA429}"/>
    <dgm:cxn modelId="{06B79DC8-D1D3-4596-8534-676665714A94}" type="presOf" srcId="{F40D11E2-AC18-4859-9DB5-60634098D9BE}" destId="{2069D98F-4B00-44B2-98FC-42A78AF37981}" srcOrd="0" destOrd="3" presId="urn:microsoft.com/office/officeart/2005/8/layout/vList6"/>
    <dgm:cxn modelId="{EE6936CC-7942-4EB9-BD9D-E820837A901F}" type="presOf" srcId="{5D9DCFAE-E7C4-4339-A7A7-2AD929CB2C15}" destId="{EEE6E11F-B19F-4CD2-8D9E-BAC0B415DB1C}" srcOrd="0" destOrd="0" presId="urn:microsoft.com/office/officeart/2005/8/layout/vList6"/>
    <dgm:cxn modelId="{9D3593CF-C856-4FA4-A80B-CF049D65CACB}" srcId="{69BC9217-67EE-4835-996E-76322D7EA8A7}" destId="{66B69175-06A8-466A-BEAD-F07B17F1AC58}" srcOrd="1" destOrd="0" parTransId="{E0A3E5D9-DC19-4BE0-9808-4DCF7D76C826}" sibTransId="{21563543-076E-4A31-8F11-059A1568C34F}"/>
    <dgm:cxn modelId="{10C641DF-180C-443B-8338-80E9318586F6}" type="presOf" srcId="{C3C46C69-52F5-4769-A519-7E629175EBD2}" destId="{74FFC266-84C4-4B69-924D-0885CBEC2B1C}" srcOrd="0" destOrd="2" presId="urn:microsoft.com/office/officeart/2005/8/layout/vList6"/>
    <dgm:cxn modelId="{92AA83E2-8FB6-4F32-B8F0-9F85C45B1117}" type="presOf" srcId="{69BC9217-67EE-4835-996E-76322D7EA8A7}" destId="{BD20C360-3073-4B06-A85E-3F18B0AF395B}" srcOrd="0" destOrd="0" presId="urn:microsoft.com/office/officeart/2005/8/layout/vList6"/>
    <dgm:cxn modelId="{8FA983F4-23B8-46C2-AC4A-9C66F2225A51}" type="presOf" srcId="{58AE7417-7FD4-40D6-921A-4D0D35BF0D3C}" destId="{EFD929F8-DBD9-4FC3-8361-AB13FF5D8F35}" srcOrd="0" destOrd="0" presId="urn:microsoft.com/office/officeart/2005/8/layout/vList6"/>
    <dgm:cxn modelId="{37713DF9-0C01-4578-972E-297863993F1B}" type="presOf" srcId="{66B69175-06A8-466A-BEAD-F07B17F1AC58}" destId="{CC0757FA-C76E-4784-A497-A76C7EFCF30A}" srcOrd="0" destOrd="1" presId="urn:microsoft.com/office/officeart/2005/8/layout/vList6"/>
    <dgm:cxn modelId="{5A02955E-1E09-4D3C-8A1F-E51E38A49010}" type="presParOf" srcId="{22B7254D-DDBA-46B6-A09D-16B23AC30245}" destId="{DA62DE97-2CD1-4FB4-8747-13ACC4423C74}" srcOrd="0" destOrd="0" presId="urn:microsoft.com/office/officeart/2005/8/layout/vList6"/>
    <dgm:cxn modelId="{457E9643-B080-430A-9087-977D3CF3D1A2}" type="presParOf" srcId="{DA62DE97-2CD1-4FB4-8747-13ACC4423C74}" destId="{EEE6E11F-B19F-4CD2-8D9E-BAC0B415DB1C}" srcOrd="0" destOrd="0" presId="urn:microsoft.com/office/officeart/2005/8/layout/vList6"/>
    <dgm:cxn modelId="{28FAF07B-EE6D-42B8-B28F-81A1FEBFA14F}" type="presParOf" srcId="{DA62DE97-2CD1-4FB4-8747-13ACC4423C74}" destId="{2069D98F-4B00-44B2-98FC-42A78AF37981}" srcOrd="1" destOrd="0" presId="urn:microsoft.com/office/officeart/2005/8/layout/vList6"/>
    <dgm:cxn modelId="{9F80F90B-66DB-4CC9-9EF4-1676CE898013}" type="presParOf" srcId="{22B7254D-DDBA-46B6-A09D-16B23AC30245}" destId="{1D488C2B-9847-405B-8550-8D854000D984}" srcOrd="1" destOrd="0" presId="urn:microsoft.com/office/officeart/2005/8/layout/vList6"/>
    <dgm:cxn modelId="{D18925D7-DC72-4AED-96E8-C705FE75864D}" type="presParOf" srcId="{22B7254D-DDBA-46B6-A09D-16B23AC30245}" destId="{955ADFD1-693F-4CAB-803D-28E665F7E476}" srcOrd="2" destOrd="0" presId="urn:microsoft.com/office/officeart/2005/8/layout/vList6"/>
    <dgm:cxn modelId="{88DCD1E2-42FF-4592-A617-0C5C9C768042}" type="presParOf" srcId="{955ADFD1-693F-4CAB-803D-28E665F7E476}" destId="{EFD929F8-DBD9-4FC3-8361-AB13FF5D8F35}" srcOrd="0" destOrd="0" presId="urn:microsoft.com/office/officeart/2005/8/layout/vList6"/>
    <dgm:cxn modelId="{76A9D8DE-B6B4-480D-9103-BBA59B089019}" type="presParOf" srcId="{955ADFD1-693F-4CAB-803D-28E665F7E476}" destId="{74FFC266-84C4-4B69-924D-0885CBEC2B1C}" srcOrd="1" destOrd="0" presId="urn:microsoft.com/office/officeart/2005/8/layout/vList6"/>
    <dgm:cxn modelId="{F0D7CF37-78CB-4BBA-801C-0024B9D47028}" type="presParOf" srcId="{22B7254D-DDBA-46B6-A09D-16B23AC30245}" destId="{EF0985FE-7007-4A0A-91A9-CAEAC30EE54A}" srcOrd="3" destOrd="0" presId="urn:microsoft.com/office/officeart/2005/8/layout/vList6"/>
    <dgm:cxn modelId="{0CE5FF09-3F34-428E-936E-4D0E73B96F8A}" type="presParOf" srcId="{22B7254D-DDBA-46B6-A09D-16B23AC30245}" destId="{695E2508-028D-4A05-B509-42DEE4611DD5}" srcOrd="4" destOrd="0" presId="urn:microsoft.com/office/officeart/2005/8/layout/vList6"/>
    <dgm:cxn modelId="{5C7752FB-3A9E-42C4-8008-4DA94274F479}" type="presParOf" srcId="{695E2508-028D-4A05-B509-42DEE4611DD5}" destId="{BD20C360-3073-4B06-A85E-3F18B0AF395B}" srcOrd="0" destOrd="0" presId="urn:microsoft.com/office/officeart/2005/8/layout/vList6"/>
    <dgm:cxn modelId="{F7FF91AA-F69C-4DA4-83C5-A0A962DA280B}" type="presParOf" srcId="{695E2508-028D-4A05-B509-42DEE4611DD5}" destId="{CC0757FA-C76E-4784-A497-A76C7EFCF30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2BA11A-9554-4F4F-A6C1-D63C30F8477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60470CB5-5D2D-411D-B061-8F1730582D6C}">
      <dgm:prSet phldrT="[Текст]"/>
      <dgm:spPr/>
      <dgm:t>
        <a:bodyPr/>
        <a:lstStyle/>
        <a:p>
          <a:r>
            <a:rPr lang="ru-RU" dirty="0"/>
            <a:t>УМК ДО</a:t>
          </a:r>
        </a:p>
      </dgm:t>
    </dgm:pt>
    <dgm:pt modelId="{C373DF3E-EB54-45E4-9498-FE339A212B9F}" type="parTrans" cxnId="{52D9AB5C-A18E-452C-A200-4AAB4084AAAF}">
      <dgm:prSet/>
      <dgm:spPr/>
      <dgm:t>
        <a:bodyPr/>
        <a:lstStyle/>
        <a:p>
          <a:endParaRPr lang="ru-RU"/>
        </a:p>
      </dgm:t>
    </dgm:pt>
    <dgm:pt modelId="{06FE2D75-2C7D-4208-AA4D-44EDFB9D3F49}" type="sibTrans" cxnId="{52D9AB5C-A18E-452C-A200-4AAB4084AAAF}">
      <dgm:prSet/>
      <dgm:spPr/>
      <dgm:t>
        <a:bodyPr/>
        <a:lstStyle/>
        <a:p>
          <a:endParaRPr lang="ru-RU"/>
        </a:p>
      </dgm:t>
    </dgm:pt>
    <dgm:pt modelId="{7D46A6C1-15BE-4500-8649-2EC1255338A5}">
      <dgm:prSet phldrT="[Текст]"/>
      <dgm:spPr/>
      <dgm:t>
        <a:bodyPr/>
        <a:lstStyle/>
        <a:p>
          <a:r>
            <a:rPr lang="ru-RU" dirty="0"/>
            <a:t>Инструктивные материалы</a:t>
          </a:r>
        </a:p>
      </dgm:t>
    </dgm:pt>
    <dgm:pt modelId="{5DF6A28D-1276-4F7A-99F1-053B4CC3FC8F}" type="parTrans" cxnId="{CD1627CD-7482-4DED-9362-F0676A7D32D3}">
      <dgm:prSet/>
      <dgm:spPr/>
      <dgm:t>
        <a:bodyPr/>
        <a:lstStyle/>
        <a:p>
          <a:endParaRPr lang="ru-RU"/>
        </a:p>
      </dgm:t>
    </dgm:pt>
    <dgm:pt modelId="{4B443F81-66CB-487F-AEB9-F800CE8293AE}" type="sibTrans" cxnId="{CD1627CD-7482-4DED-9362-F0676A7D32D3}">
      <dgm:prSet/>
      <dgm:spPr/>
      <dgm:t>
        <a:bodyPr/>
        <a:lstStyle/>
        <a:p>
          <a:endParaRPr lang="ru-RU"/>
        </a:p>
      </dgm:t>
    </dgm:pt>
    <dgm:pt modelId="{17EA4768-D3D5-4D20-B0C5-DCA37A785EF9}">
      <dgm:prSet phldrT="[Текст]"/>
      <dgm:spPr/>
      <dgm:t>
        <a:bodyPr/>
        <a:lstStyle/>
        <a:p>
          <a:r>
            <a:rPr lang="ru-RU" dirty="0"/>
            <a:t>Основной учебный контент</a:t>
          </a:r>
        </a:p>
      </dgm:t>
    </dgm:pt>
    <dgm:pt modelId="{52C8AFFD-62E3-43EC-995C-E89532ED61C1}" type="parTrans" cxnId="{96ACD3FD-F7E5-4CF0-B71F-D9AE744091FC}">
      <dgm:prSet/>
      <dgm:spPr/>
      <dgm:t>
        <a:bodyPr/>
        <a:lstStyle/>
        <a:p>
          <a:endParaRPr lang="ru-RU"/>
        </a:p>
      </dgm:t>
    </dgm:pt>
    <dgm:pt modelId="{FCFAAF6E-E8E8-4C8D-A38D-5E727686DF15}" type="sibTrans" cxnId="{96ACD3FD-F7E5-4CF0-B71F-D9AE744091FC}">
      <dgm:prSet/>
      <dgm:spPr/>
      <dgm:t>
        <a:bodyPr/>
        <a:lstStyle/>
        <a:p>
          <a:endParaRPr lang="ru-RU"/>
        </a:p>
      </dgm:t>
    </dgm:pt>
    <dgm:pt modelId="{E09247A5-2AD5-49E5-B343-0D935CB148EF}">
      <dgm:prSet phldrT="[Текст]"/>
      <dgm:spPr/>
      <dgm:t>
        <a:bodyPr/>
        <a:lstStyle/>
        <a:p>
          <a:r>
            <a:rPr lang="ru-RU" dirty="0"/>
            <a:t>Дополнительный контент</a:t>
          </a:r>
        </a:p>
      </dgm:t>
    </dgm:pt>
    <dgm:pt modelId="{E3B5089F-6FB1-421D-BF7A-72BE43AF4403}" type="parTrans" cxnId="{FAB6C1C4-5623-4136-808A-3D6881257C2A}">
      <dgm:prSet/>
      <dgm:spPr/>
      <dgm:t>
        <a:bodyPr/>
        <a:lstStyle/>
        <a:p>
          <a:endParaRPr lang="ru-RU"/>
        </a:p>
      </dgm:t>
    </dgm:pt>
    <dgm:pt modelId="{EA8BB0D8-BEDC-43CF-8C7A-5CE861A13AEE}" type="sibTrans" cxnId="{FAB6C1C4-5623-4136-808A-3D6881257C2A}">
      <dgm:prSet/>
      <dgm:spPr/>
      <dgm:t>
        <a:bodyPr/>
        <a:lstStyle/>
        <a:p>
          <a:endParaRPr lang="ru-RU"/>
        </a:p>
      </dgm:t>
    </dgm:pt>
    <dgm:pt modelId="{84C4FAC0-FBA4-452C-A12A-6A0B30223BCC}">
      <dgm:prSet/>
      <dgm:spPr/>
      <dgm:t>
        <a:bodyPr/>
        <a:lstStyle/>
        <a:p>
          <a:r>
            <a:rPr lang="ru-RU" dirty="0"/>
            <a:t>Контрольные материалы</a:t>
          </a:r>
        </a:p>
      </dgm:t>
    </dgm:pt>
    <dgm:pt modelId="{1DA4E718-424C-4B2F-83F6-DB0B404BC47A}" type="parTrans" cxnId="{C7163B4D-1049-4B10-92D8-554B94A5F686}">
      <dgm:prSet/>
      <dgm:spPr/>
      <dgm:t>
        <a:bodyPr/>
        <a:lstStyle/>
        <a:p>
          <a:endParaRPr lang="ru-RU"/>
        </a:p>
      </dgm:t>
    </dgm:pt>
    <dgm:pt modelId="{91B930CC-ABF2-430D-AF72-DEDE9558A358}" type="sibTrans" cxnId="{C7163B4D-1049-4B10-92D8-554B94A5F686}">
      <dgm:prSet/>
      <dgm:spPr/>
      <dgm:t>
        <a:bodyPr/>
        <a:lstStyle/>
        <a:p>
          <a:endParaRPr lang="ru-RU"/>
        </a:p>
      </dgm:t>
    </dgm:pt>
    <dgm:pt modelId="{BB90165E-F8C1-40FA-A4E4-01C6D5D860AE}">
      <dgm:prSet/>
      <dgm:spPr/>
      <dgm:t>
        <a:bodyPr/>
        <a:lstStyle/>
        <a:p>
          <a:r>
            <a:rPr lang="ru-RU" dirty="0"/>
            <a:t>Информационно-методическое обеспечение</a:t>
          </a:r>
        </a:p>
      </dgm:t>
    </dgm:pt>
    <dgm:pt modelId="{E4168CF0-4C53-4B44-8699-8EFDB5DC6EA7}" type="parTrans" cxnId="{972ABF74-D828-4EB0-8E07-20F9B980949B}">
      <dgm:prSet/>
      <dgm:spPr/>
      <dgm:t>
        <a:bodyPr/>
        <a:lstStyle/>
        <a:p>
          <a:endParaRPr lang="ru-RU"/>
        </a:p>
      </dgm:t>
    </dgm:pt>
    <dgm:pt modelId="{3FD608FE-21FB-45FE-81ED-60F35AC8A4F9}" type="sibTrans" cxnId="{972ABF74-D828-4EB0-8E07-20F9B980949B}">
      <dgm:prSet/>
      <dgm:spPr/>
      <dgm:t>
        <a:bodyPr/>
        <a:lstStyle/>
        <a:p>
          <a:endParaRPr lang="ru-RU"/>
        </a:p>
      </dgm:t>
    </dgm:pt>
    <dgm:pt modelId="{750562DD-F43D-4518-A748-6E2DBFA422DE}">
      <dgm:prSet/>
      <dgm:spPr/>
      <dgm:t>
        <a:bodyPr/>
        <a:lstStyle/>
        <a:p>
          <a:r>
            <a:rPr lang="ru-RU" dirty="0"/>
            <a:t>Материалы итоговой аттестации</a:t>
          </a:r>
        </a:p>
      </dgm:t>
    </dgm:pt>
    <dgm:pt modelId="{2BD59C5D-F72E-4A95-BBC3-FA996850AB99}" type="parTrans" cxnId="{3835C236-0CF4-4A2D-A3DE-1817FDF033FD}">
      <dgm:prSet/>
      <dgm:spPr/>
      <dgm:t>
        <a:bodyPr/>
        <a:lstStyle/>
        <a:p>
          <a:endParaRPr lang="ru-RU"/>
        </a:p>
      </dgm:t>
    </dgm:pt>
    <dgm:pt modelId="{D6D7B91C-C725-483C-9AC8-CE387C885542}" type="sibTrans" cxnId="{3835C236-0CF4-4A2D-A3DE-1817FDF033FD}">
      <dgm:prSet/>
      <dgm:spPr/>
      <dgm:t>
        <a:bodyPr/>
        <a:lstStyle/>
        <a:p>
          <a:endParaRPr lang="ru-RU"/>
        </a:p>
      </dgm:t>
    </dgm:pt>
    <dgm:pt modelId="{0A61B3C7-FBA1-41A4-BC9A-5D011833FD1A}" type="pres">
      <dgm:prSet presAssocID="{312BA11A-9554-4F4F-A6C1-D63C30F8477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EDE7E6-0678-40AB-8D02-75E95E8C462C}" type="pres">
      <dgm:prSet presAssocID="{60470CB5-5D2D-411D-B061-8F1730582D6C}" presName="root1" presStyleCnt="0"/>
      <dgm:spPr/>
    </dgm:pt>
    <dgm:pt modelId="{914F93A4-F0CE-4AB9-9778-879358FC8E99}" type="pres">
      <dgm:prSet presAssocID="{60470CB5-5D2D-411D-B061-8F1730582D6C}" presName="LevelOneTextNode" presStyleLbl="node0" presStyleIdx="0" presStyleCnt="1">
        <dgm:presLayoutVars>
          <dgm:chPref val="3"/>
        </dgm:presLayoutVars>
      </dgm:prSet>
      <dgm:spPr/>
    </dgm:pt>
    <dgm:pt modelId="{D9AB6BE9-64F3-44CD-B4B9-2A08CF5465AC}" type="pres">
      <dgm:prSet presAssocID="{60470CB5-5D2D-411D-B061-8F1730582D6C}" presName="level2hierChild" presStyleCnt="0"/>
      <dgm:spPr/>
    </dgm:pt>
    <dgm:pt modelId="{E4E18B0A-2415-49D2-8870-9DB31E85C238}" type="pres">
      <dgm:prSet presAssocID="{5DF6A28D-1276-4F7A-99F1-053B4CC3FC8F}" presName="conn2-1" presStyleLbl="parChTrans1D2" presStyleIdx="0" presStyleCnt="6"/>
      <dgm:spPr/>
    </dgm:pt>
    <dgm:pt modelId="{F1C834CC-74A1-487C-B4D3-F9C170A5A2FB}" type="pres">
      <dgm:prSet presAssocID="{5DF6A28D-1276-4F7A-99F1-053B4CC3FC8F}" presName="connTx" presStyleLbl="parChTrans1D2" presStyleIdx="0" presStyleCnt="6"/>
      <dgm:spPr/>
    </dgm:pt>
    <dgm:pt modelId="{3E345DD4-D6A6-426D-BD6C-76104BAA2632}" type="pres">
      <dgm:prSet presAssocID="{7D46A6C1-15BE-4500-8649-2EC1255338A5}" presName="root2" presStyleCnt="0"/>
      <dgm:spPr/>
    </dgm:pt>
    <dgm:pt modelId="{9BD5B597-6928-4978-8713-F9592D7ED209}" type="pres">
      <dgm:prSet presAssocID="{7D46A6C1-15BE-4500-8649-2EC1255338A5}" presName="LevelTwoTextNode" presStyleLbl="node2" presStyleIdx="0" presStyleCnt="6">
        <dgm:presLayoutVars>
          <dgm:chPref val="3"/>
        </dgm:presLayoutVars>
      </dgm:prSet>
      <dgm:spPr/>
    </dgm:pt>
    <dgm:pt modelId="{E24C89EB-7DCA-47F1-9B64-7429F5717C90}" type="pres">
      <dgm:prSet presAssocID="{7D46A6C1-15BE-4500-8649-2EC1255338A5}" presName="level3hierChild" presStyleCnt="0"/>
      <dgm:spPr/>
    </dgm:pt>
    <dgm:pt modelId="{B450BE6D-56F2-4398-BFDC-E7EB9D3CEB52}" type="pres">
      <dgm:prSet presAssocID="{52C8AFFD-62E3-43EC-995C-E89532ED61C1}" presName="conn2-1" presStyleLbl="parChTrans1D2" presStyleIdx="1" presStyleCnt="6"/>
      <dgm:spPr/>
    </dgm:pt>
    <dgm:pt modelId="{230DC887-3C64-43C6-9D71-515575C70145}" type="pres">
      <dgm:prSet presAssocID="{52C8AFFD-62E3-43EC-995C-E89532ED61C1}" presName="connTx" presStyleLbl="parChTrans1D2" presStyleIdx="1" presStyleCnt="6"/>
      <dgm:spPr/>
    </dgm:pt>
    <dgm:pt modelId="{EEB4AFFF-8253-4A52-8861-95BC357A3B2B}" type="pres">
      <dgm:prSet presAssocID="{17EA4768-D3D5-4D20-B0C5-DCA37A785EF9}" presName="root2" presStyleCnt="0"/>
      <dgm:spPr/>
    </dgm:pt>
    <dgm:pt modelId="{34646D7D-14C1-4E66-A7E9-0ADD177B3512}" type="pres">
      <dgm:prSet presAssocID="{17EA4768-D3D5-4D20-B0C5-DCA37A785EF9}" presName="LevelTwoTextNode" presStyleLbl="node2" presStyleIdx="1" presStyleCnt="6">
        <dgm:presLayoutVars>
          <dgm:chPref val="3"/>
        </dgm:presLayoutVars>
      </dgm:prSet>
      <dgm:spPr/>
    </dgm:pt>
    <dgm:pt modelId="{4DAAC626-BD27-4326-BA8F-B205BC6FC333}" type="pres">
      <dgm:prSet presAssocID="{17EA4768-D3D5-4D20-B0C5-DCA37A785EF9}" presName="level3hierChild" presStyleCnt="0"/>
      <dgm:spPr/>
    </dgm:pt>
    <dgm:pt modelId="{39C66A33-1CE0-48C0-83E4-41EE2888A266}" type="pres">
      <dgm:prSet presAssocID="{E3B5089F-6FB1-421D-BF7A-72BE43AF4403}" presName="conn2-1" presStyleLbl="parChTrans1D2" presStyleIdx="2" presStyleCnt="6"/>
      <dgm:spPr/>
    </dgm:pt>
    <dgm:pt modelId="{DE4166AC-02CB-40E2-B256-237B55BF914E}" type="pres">
      <dgm:prSet presAssocID="{E3B5089F-6FB1-421D-BF7A-72BE43AF4403}" presName="connTx" presStyleLbl="parChTrans1D2" presStyleIdx="2" presStyleCnt="6"/>
      <dgm:spPr/>
    </dgm:pt>
    <dgm:pt modelId="{16FB44C1-B89A-47B0-819F-482023849865}" type="pres">
      <dgm:prSet presAssocID="{E09247A5-2AD5-49E5-B343-0D935CB148EF}" presName="root2" presStyleCnt="0"/>
      <dgm:spPr/>
    </dgm:pt>
    <dgm:pt modelId="{5C85C091-8AF4-4C09-BBC1-DF88DED0DBFC}" type="pres">
      <dgm:prSet presAssocID="{E09247A5-2AD5-49E5-B343-0D935CB148EF}" presName="LevelTwoTextNode" presStyleLbl="node2" presStyleIdx="2" presStyleCnt="6">
        <dgm:presLayoutVars>
          <dgm:chPref val="3"/>
        </dgm:presLayoutVars>
      </dgm:prSet>
      <dgm:spPr/>
    </dgm:pt>
    <dgm:pt modelId="{86AF15AD-8442-403C-807C-B82F4EEB7390}" type="pres">
      <dgm:prSet presAssocID="{E09247A5-2AD5-49E5-B343-0D935CB148EF}" presName="level3hierChild" presStyleCnt="0"/>
      <dgm:spPr/>
    </dgm:pt>
    <dgm:pt modelId="{8890CF91-1395-4FCD-BB74-2D18642CBAD7}" type="pres">
      <dgm:prSet presAssocID="{1DA4E718-424C-4B2F-83F6-DB0B404BC47A}" presName="conn2-1" presStyleLbl="parChTrans1D2" presStyleIdx="3" presStyleCnt="6"/>
      <dgm:spPr/>
    </dgm:pt>
    <dgm:pt modelId="{7FF55B7E-C637-4E78-A902-6066E170E0C0}" type="pres">
      <dgm:prSet presAssocID="{1DA4E718-424C-4B2F-83F6-DB0B404BC47A}" presName="connTx" presStyleLbl="parChTrans1D2" presStyleIdx="3" presStyleCnt="6"/>
      <dgm:spPr/>
    </dgm:pt>
    <dgm:pt modelId="{6D4E1454-F3A4-4E9A-9BE4-B7D18C781650}" type="pres">
      <dgm:prSet presAssocID="{84C4FAC0-FBA4-452C-A12A-6A0B30223BCC}" presName="root2" presStyleCnt="0"/>
      <dgm:spPr/>
    </dgm:pt>
    <dgm:pt modelId="{BD8CDE54-44D6-4927-A854-7F71EB4F3034}" type="pres">
      <dgm:prSet presAssocID="{84C4FAC0-FBA4-452C-A12A-6A0B30223BCC}" presName="LevelTwoTextNode" presStyleLbl="node2" presStyleIdx="3" presStyleCnt="6">
        <dgm:presLayoutVars>
          <dgm:chPref val="3"/>
        </dgm:presLayoutVars>
      </dgm:prSet>
      <dgm:spPr/>
    </dgm:pt>
    <dgm:pt modelId="{7D604496-94EC-40B6-AC83-384E208AEC54}" type="pres">
      <dgm:prSet presAssocID="{84C4FAC0-FBA4-452C-A12A-6A0B30223BCC}" presName="level3hierChild" presStyleCnt="0"/>
      <dgm:spPr/>
    </dgm:pt>
    <dgm:pt modelId="{344099CE-B853-4C32-8A05-F0C0FC147212}" type="pres">
      <dgm:prSet presAssocID="{E4168CF0-4C53-4B44-8699-8EFDB5DC6EA7}" presName="conn2-1" presStyleLbl="parChTrans1D2" presStyleIdx="4" presStyleCnt="6"/>
      <dgm:spPr/>
    </dgm:pt>
    <dgm:pt modelId="{2B518754-9980-45DE-84A9-ECCEF7F3588E}" type="pres">
      <dgm:prSet presAssocID="{E4168CF0-4C53-4B44-8699-8EFDB5DC6EA7}" presName="connTx" presStyleLbl="parChTrans1D2" presStyleIdx="4" presStyleCnt="6"/>
      <dgm:spPr/>
    </dgm:pt>
    <dgm:pt modelId="{1E6DB0D7-A01C-41BF-AB63-E40EA4D24EB6}" type="pres">
      <dgm:prSet presAssocID="{BB90165E-F8C1-40FA-A4E4-01C6D5D860AE}" presName="root2" presStyleCnt="0"/>
      <dgm:spPr/>
    </dgm:pt>
    <dgm:pt modelId="{1488BE0D-F468-4CD7-9C16-A3D5DA6EBEFC}" type="pres">
      <dgm:prSet presAssocID="{BB90165E-F8C1-40FA-A4E4-01C6D5D860AE}" presName="LevelTwoTextNode" presStyleLbl="node2" presStyleIdx="4" presStyleCnt="6">
        <dgm:presLayoutVars>
          <dgm:chPref val="3"/>
        </dgm:presLayoutVars>
      </dgm:prSet>
      <dgm:spPr/>
    </dgm:pt>
    <dgm:pt modelId="{5296289C-F0B2-4E7B-84CA-1FC3BBE098CC}" type="pres">
      <dgm:prSet presAssocID="{BB90165E-F8C1-40FA-A4E4-01C6D5D860AE}" presName="level3hierChild" presStyleCnt="0"/>
      <dgm:spPr/>
    </dgm:pt>
    <dgm:pt modelId="{C4EF33AF-60F9-4411-8B57-530115628093}" type="pres">
      <dgm:prSet presAssocID="{2BD59C5D-F72E-4A95-BBC3-FA996850AB99}" presName="conn2-1" presStyleLbl="parChTrans1D2" presStyleIdx="5" presStyleCnt="6"/>
      <dgm:spPr/>
    </dgm:pt>
    <dgm:pt modelId="{396056C6-991C-4EB3-9C87-E4353A533B46}" type="pres">
      <dgm:prSet presAssocID="{2BD59C5D-F72E-4A95-BBC3-FA996850AB99}" presName="connTx" presStyleLbl="parChTrans1D2" presStyleIdx="5" presStyleCnt="6"/>
      <dgm:spPr/>
    </dgm:pt>
    <dgm:pt modelId="{DA34923A-9E30-4DA3-8D73-50A5105F61FF}" type="pres">
      <dgm:prSet presAssocID="{750562DD-F43D-4518-A748-6E2DBFA422DE}" presName="root2" presStyleCnt="0"/>
      <dgm:spPr/>
    </dgm:pt>
    <dgm:pt modelId="{EFBCFF14-A4CB-4B78-B057-FF59F7F64C08}" type="pres">
      <dgm:prSet presAssocID="{750562DD-F43D-4518-A748-6E2DBFA422DE}" presName="LevelTwoTextNode" presStyleLbl="node2" presStyleIdx="5" presStyleCnt="6">
        <dgm:presLayoutVars>
          <dgm:chPref val="3"/>
        </dgm:presLayoutVars>
      </dgm:prSet>
      <dgm:spPr/>
    </dgm:pt>
    <dgm:pt modelId="{C4A958DA-E880-4A56-BEA5-76FC2719C4F3}" type="pres">
      <dgm:prSet presAssocID="{750562DD-F43D-4518-A748-6E2DBFA422DE}" presName="level3hierChild" presStyleCnt="0"/>
      <dgm:spPr/>
    </dgm:pt>
  </dgm:ptLst>
  <dgm:cxnLst>
    <dgm:cxn modelId="{76801A01-9620-44F3-815F-F6F86C03AB66}" type="presOf" srcId="{2BD59C5D-F72E-4A95-BBC3-FA996850AB99}" destId="{C4EF33AF-60F9-4411-8B57-530115628093}" srcOrd="0" destOrd="0" presId="urn:microsoft.com/office/officeart/2008/layout/HorizontalMultiLevelHierarchy"/>
    <dgm:cxn modelId="{F1810503-AFD5-44C3-94B2-8A68ED42B364}" type="presOf" srcId="{E4168CF0-4C53-4B44-8699-8EFDB5DC6EA7}" destId="{344099CE-B853-4C32-8A05-F0C0FC147212}" srcOrd="0" destOrd="0" presId="urn:microsoft.com/office/officeart/2008/layout/HorizontalMultiLevelHierarchy"/>
    <dgm:cxn modelId="{50554209-A8D4-4FC3-AE32-7E387B8C28AE}" type="presOf" srcId="{E3B5089F-6FB1-421D-BF7A-72BE43AF4403}" destId="{39C66A33-1CE0-48C0-83E4-41EE2888A266}" srcOrd="0" destOrd="0" presId="urn:microsoft.com/office/officeart/2008/layout/HorizontalMultiLevelHierarchy"/>
    <dgm:cxn modelId="{A095C31C-C93E-470F-9AA6-F8D7C8C4D4D7}" type="presOf" srcId="{17EA4768-D3D5-4D20-B0C5-DCA37A785EF9}" destId="{34646D7D-14C1-4E66-A7E9-0ADD177B3512}" srcOrd="0" destOrd="0" presId="urn:microsoft.com/office/officeart/2008/layout/HorizontalMultiLevelHierarchy"/>
    <dgm:cxn modelId="{3E648823-FA36-424E-8C8F-0905DEE09F54}" type="presOf" srcId="{7D46A6C1-15BE-4500-8649-2EC1255338A5}" destId="{9BD5B597-6928-4978-8713-F9592D7ED209}" srcOrd="0" destOrd="0" presId="urn:microsoft.com/office/officeart/2008/layout/HorizontalMultiLevelHierarchy"/>
    <dgm:cxn modelId="{3766B634-17C2-4D59-A2FE-CDA89B8D9FF3}" type="presOf" srcId="{5DF6A28D-1276-4F7A-99F1-053B4CC3FC8F}" destId="{F1C834CC-74A1-487C-B4D3-F9C170A5A2FB}" srcOrd="1" destOrd="0" presId="urn:microsoft.com/office/officeart/2008/layout/HorizontalMultiLevelHierarchy"/>
    <dgm:cxn modelId="{3835C236-0CF4-4A2D-A3DE-1817FDF033FD}" srcId="{60470CB5-5D2D-411D-B061-8F1730582D6C}" destId="{750562DD-F43D-4518-A748-6E2DBFA422DE}" srcOrd="5" destOrd="0" parTransId="{2BD59C5D-F72E-4A95-BBC3-FA996850AB99}" sibTransId="{D6D7B91C-C725-483C-9AC8-CE387C885542}"/>
    <dgm:cxn modelId="{7FD3C33A-F6AA-4D98-A28C-E31F5199D47D}" type="presOf" srcId="{E3B5089F-6FB1-421D-BF7A-72BE43AF4403}" destId="{DE4166AC-02CB-40E2-B256-237B55BF914E}" srcOrd="1" destOrd="0" presId="urn:microsoft.com/office/officeart/2008/layout/HorizontalMultiLevelHierarchy"/>
    <dgm:cxn modelId="{52D9AB5C-A18E-452C-A200-4AAB4084AAAF}" srcId="{312BA11A-9554-4F4F-A6C1-D63C30F84770}" destId="{60470CB5-5D2D-411D-B061-8F1730582D6C}" srcOrd="0" destOrd="0" parTransId="{C373DF3E-EB54-45E4-9498-FE339A212B9F}" sibTransId="{06FE2D75-2C7D-4208-AA4D-44EDFB9D3F49}"/>
    <dgm:cxn modelId="{C7163B4D-1049-4B10-92D8-554B94A5F686}" srcId="{60470CB5-5D2D-411D-B061-8F1730582D6C}" destId="{84C4FAC0-FBA4-452C-A12A-6A0B30223BCC}" srcOrd="3" destOrd="0" parTransId="{1DA4E718-424C-4B2F-83F6-DB0B404BC47A}" sibTransId="{91B930CC-ABF2-430D-AF72-DEDE9558A358}"/>
    <dgm:cxn modelId="{972ABF74-D828-4EB0-8E07-20F9B980949B}" srcId="{60470CB5-5D2D-411D-B061-8F1730582D6C}" destId="{BB90165E-F8C1-40FA-A4E4-01C6D5D860AE}" srcOrd="4" destOrd="0" parTransId="{E4168CF0-4C53-4B44-8699-8EFDB5DC6EA7}" sibTransId="{3FD608FE-21FB-45FE-81ED-60F35AC8A4F9}"/>
    <dgm:cxn modelId="{E0984976-D798-4643-A5B9-9C6408242731}" type="presOf" srcId="{52C8AFFD-62E3-43EC-995C-E89532ED61C1}" destId="{230DC887-3C64-43C6-9D71-515575C70145}" srcOrd="1" destOrd="0" presId="urn:microsoft.com/office/officeart/2008/layout/HorizontalMultiLevelHierarchy"/>
    <dgm:cxn modelId="{CDDF8959-F741-4B7A-A942-145F548655B9}" type="presOf" srcId="{5DF6A28D-1276-4F7A-99F1-053B4CC3FC8F}" destId="{E4E18B0A-2415-49D2-8870-9DB31E85C238}" srcOrd="0" destOrd="0" presId="urn:microsoft.com/office/officeart/2008/layout/HorizontalMultiLevelHierarchy"/>
    <dgm:cxn modelId="{AF0CA086-6A80-4582-B864-B724EC9DD093}" type="presOf" srcId="{E09247A5-2AD5-49E5-B343-0D935CB148EF}" destId="{5C85C091-8AF4-4C09-BBC1-DF88DED0DBFC}" srcOrd="0" destOrd="0" presId="urn:microsoft.com/office/officeart/2008/layout/HorizontalMultiLevelHierarchy"/>
    <dgm:cxn modelId="{79B03E8C-7F33-4E0B-B883-2410EE66454A}" type="presOf" srcId="{60470CB5-5D2D-411D-B061-8F1730582D6C}" destId="{914F93A4-F0CE-4AB9-9778-879358FC8E99}" srcOrd="0" destOrd="0" presId="urn:microsoft.com/office/officeart/2008/layout/HorizontalMultiLevelHierarchy"/>
    <dgm:cxn modelId="{84DD308E-82D7-4CA2-BA4D-063946D794BB}" type="presOf" srcId="{1DA4E718-424C-4B2F-83F6-DB0B404BC47A}" destId="{8890CF91-1395-4FCD-BB74-2D18642CBAD7}" srcOrd="0" destOrd="0" presId="urn:microsoft.com/office/officeart/2008/layout/HorizontalMultiLevelHierarchy"/>
    <dgm:cxn modelId="{77CAAC95-E19C-4B64-9105-230588E13537}" type="presOf" srcId="{84C4FAC0-FBA4-452C-A12A-6A0B30223BCC}" destId="{BD8CDE54-44D6-4927-A854-7F71EB4F3034}" srcOrd="0" destOrd="0" presId="urn:microsoft.com/office/officeart/2008/layout/HorizontalMultiLevelHierarchy"/>
    <dgm:cxn modelId="{C0EB72A7-0F67-42F0-B21E-275A98CEFAE7}" type="presOf" srcId="{1DA4E718-424C-4B2F-83F6-DB0B404BC47A}" destId="{7FF55B7E-C637-4E78-A902-6066E170E0C0}" srcOrd="1" destOrd="0" presId="urn:microsoft.com/office/officeart/2008/layout/HorizontalMultiLevelHierarchy"/>
    <dgm:cxn modelId="{FAB6C1C4-5623-4136-808A-3D6881257C2A}" srcId="{60470CB5-5D2D-411D-B061-8F1730582D6C}" destId="{E09247A5-2AD5-49E5-B343-0D935CB148EF}" srcOrd="2" destOrd="0" parTransId="{E3B5089F-6FB1-421D-BF7A-72BE43AF4403}" sibTransId="{EA8BB0D8-BEDC-43CF-8C7A-5CE861A13AEE}"/>
    <dgm:cxn modelId="{AAF4D9C7-C56B-47DE-A2E7-804B7451CDCD}" type="presOf" srcId="{E4168CF0-4C53-4B44-8699-8EFDB5DC6EA7}" destId="{2B518754-9980-45DE-84A9-ECCEF7F3588E}" srcOrd="1" destOrd="0" presId="urn:microsoft.com/office/officeart/2008/layout/HorizontalMultiLevelHierarchy"/>
    <dgm:cxn modelId="{CD1627CD-7482-4DED-9362-F0676A7D32D3}" srcId="{60470CB5-5D2D-411D-B061-8F1730582D6C}" destId="{7D46A6C1-15BE-4500-8649-2EC1255338A5}" srcOrd="0" destOrd="0" parTransId="{5DF6A28D-1276-4F7A-99F1-053B4CC3FC8F}" sibTransId="{4B443F81-66CB-487F-AEB9-F800CE8293AE}"/>
    <dgm:cxn modelId="{BCAFCCD3-D198-4D31-B14F-E0E80FD5388E}" type="presOf" srcId="{BB90165E-F8C1-40FA-A4E4-01C6D5D860AE}" destId="{1488BE0D-F468-4CD7-9C16-A3D5DA6EBEFC}" srcOrd="0" destOrd="0" presId="urn:microsoft.com/office/officeart/2008/layout/HorizontalMultiLevelHierarchy"/>
    <dgm:cxn modelId="{3A23F6E7-F7B6-45A8-9316-492F8AD45047}" type="presOf" srcId="{2BD59C5D-F72E-4A95-BBC3-FA996850AB99}" destId="{396056C6-991C-4EB3-9C87-E4353A533B46}" srcOrd="1" destOrd="0" presId="urn:microsoft.com/office/officeart/2008/layout/HorizontalMultiLevelHierarchy"/>
    <dgm:cxn modelId="{BD5CC5E9-D071-418A-A42B-2CA14E925D41}" type="presOf" srcId="{312BA11A-9554-4F4F-A6C1-D63C30F84770}" destId="{0A61B3C7-FBA1-41A4-BC9A-5D011833FD1A}" srcOrd="0" destOrd="0" presId="urn:microsoft.com/office/officeart/2008/layout/HorizontalMultiLevelHierarchy"/>
    <dgm:cxn modelId="{1423AAF5-25A9-440B-B043-F63A3D1DF3E5}" type="presOf" srcId="{750562DD-F43D-4518-A748-6E2DBFA422DE}" destId="{EFBCFF14-A4CB-4B78-B057-FF59F7F64C08}" srcOrd="0" destOrd="0" presId="urn:microsoft.com/office/officeart/2008/layout/HorizontalMultiLevelHierarchy"/>
    <dgm:cxn modelId="{CCBFB9FB-B38F-4B49-B027-5340BD1700AD}" type="presOf" srcId="{52C8AFFD-62E3-43EC-995C-E89532ED61C1}" destId="{B450BE6D-56F2-4398-BFDC-E7EB9D3CEB52}" srcOrd="0" destOrd="0" presId="urn:microsoft.com/office/officeart/2008/layout/HorizontalMultiLevelHierarchy"/>
    <dgm:cxn modelId="{96ACD3FD-F7E5-4CF0-B71F-D9AE744091FC}" srcId="{60470CB5-5D2D-411D-B061-8F1730582D6C}" destId="{17EA4768-D3D5-4D20-B0C5-DCA37A785EF9}" srcOrd="1" destOrd="0" parTransId="{52C8AFFD-62E3-43EC-995C-E89532ED61C1}" sibTransId="{FCFAAF6E-E8E8-4C8D-A38D-5E727686DF15}"/>
    <dgm:cxn modelId="{F7A78877-E3AF-4EA8-A162-1EEEFBFC47B2}" type="presParOf" srcId="{0A61B3C7-FBA1-41A4-BC9A-5D011833FD1A}" destId="{EFEDE7E6-0678-40AB-8D02-75E95E8C462C}" srcOrd="0" destOrd="0" presId="urn:microsoft.com/office/officeart/2008/layout/HorizontalMultiLevelHierarchy"/>
    <dgm:cxn modelId="{6638F5F6-6F6D-4993-993A-B826970E3CA3}" type="presParOf" srcId="{EFEDE7E6-0678-40AB-8D02-75E95E8C462C}" destId="{914F93A4-F0CE-4AB9-9778-879358FC8E99}" srcOrd="0" destOrd="0" presId="urn:microsoft.com/office/officeart/2008/layout/HorizontalMultiLevelHierarchy"/>
    <dgm:cxn modelId="{B67663F9-AB16-417B-AD30-96BFF72A21B2}" type="presParOf" srcId="{EFEDE7E6-0678-40AB-8D02-75E95E8C462C}" destId="{D9AB6BE9-64F3-44CD-B4B9-2A08CF5465AC}" srcOrd="1" destOrd="0" presId="urn:microsoft.com/office/officeart/2008/layout/HorizontalMultiLevelHierarchy"/>
    <dgm:cxn modelId="{60DCD035-D771-4F07-91B2-182C2FFF945D}" type="presParOf" srcId="{D9AB6BE9-64F3-44CD-B4B9-2A08CF5465AC}" destId="{E4E18B0A-2415-49D2-8870-9DB31E85C238}" srcOrd="0" destOrd="0" presId="urn:microsoft.com/office/officeart/2008/layout/HorizontalMultiLevelHierarchy"/>
    <dgm:cxn modelId="{AB152E98-686F-4AF7-833C-59DC7515657F}" type="presParOf" srcId="{E4E18B0A-2415-49D2-8870-9DB31E85C238}" destId="{F1C834CC-74A1-487C-B4D3-F9C170A5A2FB}" srcOrd="0" destOrd="0" presId="urn:microsoft.com/office/officeart/2008/layout/HorizontalMultiLevelHierarchy"/>
    <dgm:cxn modelId="{A2676EA4-6AB6-48BD-9C01-AA3E8DC0741D}" type="presParOf" srcId="{D9AB6BE9-64F3-44CD-B4B9-2A08CF5465AC}" destId="{3E345DD4-D6A6-426D-BD6C-76104BAA2632}" srcOrd="1" destOrd="0" presId="urn:microsoft.com/office/officeart/2008/layout/HorizontalMultiLevelHierarchy"/>
    <dgm:cxn modelId="{11449F97-C5BE-4660-BD5A-9E57596A2C97}" type="presParOf" srcId="{3E345DD4-D6A6-426D-BD6C-76104BAA2632}" destId="{9BD5B597-6928-4978-8713-F9592D7ED209}" srcOrd="0" destOrd="0" presId="urn:microsoft.com/office/officeart/2008/layout/HorizontalMultiLevelHierarchy"/>
    <dgm:cxn modelId="{58019733-5628-4389-BB31-081BAADFF593}" type="presParOf" srcId="{3E345DD4-D6A6-426D-BD6C-76104BAA2632}" destId="{E24C89EB-7DCA-47F1-9B64-7429F5717C90}" srcOrd="1" destOrd="0" presId="urn:microsoft.com/office/officeart/2008/layout/HorizontalMultiLevelHierarchy"/>
    <dgm:cxn modelId="{9A4FBBC7-4EAC-486B-BEC5-9A785B93C374}" type="presParOf" srcId="{D9AB6BE9-64F3-44CD-B4B9-2A08CF5465AC}" destId="{B450BE6D-56F2-4398-BFDC-E7EB9D3CEB52}" srcOrd="2" destOrd="0" presId="urn:microsoft.com/office/officeart/2008/layout/HorizontalMultiLevelHierarchy"/>
    <dgm:cxn modelId="{944A5D33-9172-4999-BFDD-4C2E2B46BBA7}" type="presParOf" srcId="{B450BE6D-56F2-4398-BFDC-E7EB9D3CEB52}" destId="{230DC887-3C64-43C6-9D71-515575C70145}" srcOrd="0" destOrd="0" presId="urn:microsoft.com/office/officeart/2008/layout/HorizontalMultiLevelHierarchy"/>
    <dgm:cxn modelId="{D1EE24FC-D1ED-4C41-A204-31D5A3A34237}" type="presParOf" srcId="{D9AB6BE9-64F3-44CD-B4B9-2A08CF5465AC}" destId="{EEB4AFFF-8253-4A52-8861-95BC357A3B2B}" srcOrd="3" destOrd="0" presId="urn:microsoft.com/office/officeart/2008/layout/HorizontalMultiLevelHierarchy"/>
    <dgm:cxn modelId="{9C3FA46D-AFE5-4677-9E2A-BC4EC40062BE}" type="presParOf" srcId="{EEB4AFFF-8253-4A52-8861-95BC357A3B2B}" destId="{34646D7D-14C1-4E66-A7E9-0ADD177B3512}" srcOrd="0" destOrd="0" presId="urn:microsoft.com/office/officeart/2008/layout/HorizontalMultiLevelHierarchy"/>
    <dgm:cxn modelId="{567A35F0-207B-48CF-808A-30AB16070A96}" type="presParOf" srcId="{EEB4AFFF-8253-4A52-8861-95BC357A3B2B}" destId="{4DAAC626-BD27-4326-BA8F-B205BC6FC333}" srcOrd="1" destOrd="0" presId="urn:microsoft.com/office/officeart/2008/layout/HorizontalMultiLevelHierarchy"/>
    <dgm:cxn modelId="{6C9D8EF9-6BE9-4384-93E7-CEE2E1C82C29}" type="presParOf" srcId="{D9AB6BE9-64F3-44CD-B4B9-2A08CF5465AC}" destId="{39C66A33-1CE0-48C0-83E4-41EE2888A266}" srcOrd="4" destOrd="0" presId="urn:microsoft.com/office/officeart/2008/layout/HorizontalMultiLevelHierarchy"/>
    <dgm:cxn modelId="{DC83A085-1BC3-4113-94F8-9FDCA9B50CF0}" type="presParOf" srcId="{39C66A33-1CE0-48C0-83E4-41EE2888A266}" destId="{DE4166AC-02CB-40E2-B256-237B55BF914E}" srcOrd="0" destOrd="0" presId="urn:microsoft.com/office/officeart/2008/layout/HorizontalMultiLevelHierarchy"/>
    <dgm:cxn modelId="{6E82347E-1BAF-4AF3-A2BA-B07CD6B78DD5}" type="presParOf" srcId="{D9AB6BE9-64F3-44CD-B4B9-2A08CF5465AC}" destId="{16FB44C1-B89A-47B0-819F-482023849865}" srcOrd="5" destOrd="0" presId="urn:microsoft.com/office/officeart/2008/layout/HorizontalMultiLevelHierarchy"/>
    <dgm:cxn modelId="{1A2FA9C7-00B8-4821-BE32-0B6C8763B740}" type="presParOf" srcId="{16FB44C1-B89A-47B0-819F-482023849865}" destId="{5C85C091-8AF4-4C09-BBC1-DF88DED0DBFC}" srcOrd="0" destOrd="0" presId="urn:microsoft.com/office/officeart/2008/layout/HorizontalMultiLevelHierarchy"/>
    <dgm:cxn modelId="{2D8E11CC-0986-440E-B87B-76D50F9AFC1B}" type="presParOf" srcId="{16FB44C1-B89A-47B0-819F-482023849865}" destId="{86AF15AD-8442-403C-807C-B82F4EEB7390}" srcOrd="1" destOrd="0" presId="urn:microsoft.com/office/officeart/2008/layout/HorizontalMultiLevelHierarchy"/>
    <dgm:cxn modelId="{A6D0F789-B25F-41E7-BDC6-AC99870F6E53}" type="presParOf" srcId="{D9AB6BE9-64F3-44CD-B4B9-2A08CF5465AC}" destId="{8890CF91-1395-4FCD-BB74-2D18642CBAD7}" srcOrd="6" destOrd="0" presId="urn:microsoft.com/office/officeart/2008/layout/HorizontalMultiLevelHierarchy"/>
    <dgm:cxn modelId="{3B52FDD3-CC17-4A16-8CDA-659C5D34BB8A}" type="presParOf" srcId="{8890CF91-1395-4FCD-BB74-2D18642CBAD7}" destId="{7FF55B7E-C637-4E78-A902-6066E170E0C0}" srcOrd="0" destOrd="0" presId="urn:microsoft.com/office/officeart/2008/layout/HorizontalMultiLevelHierarchy"/>
    <dgm:cxn modelId="{3BDB92E6-E415-41F2-8E9D-80838AB2C5B5}" type="presParOf" srcId="{D9AB6BE9-64F3-44CD-B4B9-2A08CF5465AC}" destId="{6D4E1454-F3A4-4E9A-9BE4-B7D18C781650}" srcOrd="7" destOrd="0" presId="urn:microsoft.com/office/officeart/2008/layout/HorizontalMultiLevelHierarchy"/>
    <dgm:cxn modelId="{89F2E147-B9A1-4471-A3BC-BAE5121F0FC8}" type="presParOf" srcId="{6D4E1454-F3A4-4E9A-9BE4-B7D18C781650}" destId="{BD8CDE54-44D6-4927-A854-7F71EB4F3034}" srcOrd="0" destOrd="0" presId="urn:microsoft.com/office/officeart/2008/layout/HorizontalMultiLevelHierarchy"/>
    <dgm:cxn modelId="{40A97CEA-091E-400C-99E1-E8E5A1C8EB44}" type="presParOf" srcId="{6D4E1454-F3A4-4E9A-9BE4-B7D18C781650}" destId="{7D604496-94EC-40B6-AC83-384E208AEC54}" srcOrd="1" destOrd="0" presId="urn:microsoft.com/office/officeart/2008/layout/HorizontalMultiLevelHierarchy"/>
    <dgm:cxn modelId="{1A245A7D-E024-4F2E-90A4-88A419C939A4}" type="presParOf" srcId="{D9AB6BE9-64F3-44CD-B4B9-2A08CF5465AC}" destId="{344099CE-B853-4C32-8A05-F0C0FC147212}" srcOrd="8" destOrd="0" presId="urn:microsoft.com/office/officeart/2008/layout/HorizontalMultiLevelHierarchy"/>
    <dgm:cxn modelId="{F19BE6FD-4842-45B4-AAA2-626012A34317}" type="presParOf" srcId="{344099CE-B853-4C32-8A05-F0C0FC147212}" destId="{2B518754-9980-45DE-84A9-ECCEF7F3588E}" srcOrd="0" destOrd="0" presId="urn:microsoft.com/office/officeart/2008/layout/HorizontalMultiLevelHierarchy"/>
    <dgm:cxn modelId="{C27910A2-860B-49E1-A17A-0F4323D2B2F0}" type="presParOf" srcId="{D9AB6BE9-64F3-44CD-B4B9-2A08CF5465AC}" destId="{1E6DB0D7-A01C-41BF-AB63-E40EA4D24EB6}" srcOrd="9" destOrd="0" presId="urn:microsoft.com/office/officeart/2008/layout/HorizontalMultiLevelHierarchy"/>
    <dgm:cxn modelId="{86831D82-69E2-48B1-A38B-9293ACBD752D}" type="presParOf" srcId="{1E6DB0D7-A01C-41BF-AB63-E40EA4D24EB6}" destId="{1488BE0D-F468-4CD7-9C16-A3D5DA6EBEFC}" srcOrd="0" destOrd="0" presId="urn:microsoft.com/office/officeart/2008/layout/HorizontalMultiLevelHierarchy"/>
    <dgm:cxn modelId="{20FCA58F-4403-4F0C-8749-19FEF67D2E29}" type="presParOf" srcId="{1E6DB0D7-A01C-41BF-AB63-E40EA4D24EB6}" destId="{5296289C-F0B2-4E7B-84CA-1FC3BBE098CC}" srcOrd="1" destOrd="0" presId="urn:microsoft.com/office/officeart/2008/layout/HorizontalMultiLevelHierarchy"/>
    <dgm:cxn modelId="{03C8B652-4996-4BF1-AD5D-D7EAAF960BD5}" type="presParOf" srcId="{D9AB6BE9-64F3-44CD-B4B9-2A08CF5465AC}" destId="{C4EF33AF-60F9-4411-8B57-530115628093}" srcOrd="10" destOrd="0" presId="urn:microsoft.com/office/officeart/2008/layout/HorizontalMultiLevelHierarchy"/>
    <dgm:cxn modelId="{E083A457-D8BE-4E71-BC9E-5B9A26318B56}" type="presParOf" srcId="{C4EF33AF-60F9-4411-8B57-530115628093}" destId="{396056C6-991C-4EB3-9C87-E4353A533B46}" srcOrd="0" destOrd="0" presId="urn:microsoft.com/office/officeart/2008/layout/HorizontalMultiLevelHierarchy"/>
    <dgm:cxn modelId="{3E930943-601F-4282-901B-FC2B73140C5B}" type="presParOf" srcId="{D9AB6BE9-64F3-44CD-B4B9-2A08CF5465AC}" destId="{DA34923A-9E30-4DA3-8D73-50A5105F61FF}" srcOrd="11" destOrd="0" presId="urn:microsoft.com/office/officeart/2008/layout/HorizontalMultiLevelHierarchy"/>
    <dgm:cxn modelId="{5326EABE-F78F-43D2-8283-1309894C69C2}" type="presParOf" srcId="{DA34923A-9E30-4DA3-8D73-50A5105F61FF}" destId="{EFBCFF14-A4CB-4B78-B057-FF59F7F64C08}" srcOrd="0" destOrd="0" presId="urn:microsoft.com/office/officeart/2008/layout/HorizontalMultiLevelHierarchy"/>
    <dgm:cxn modelId="{2799B9E7-2F7E-4A3C-B346-42E4BC93DE32}" type="presParOf" srcId="{DA34923A-9E30-4DA3-8D73-50A5105F61FF}" destId="{C4A958DA-E880-4A56-BEA5-76FC2719C4F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37F74E-D8F7-4329-9988-ABF1C7D70E35}" type="doc">
      <dgm:prSet loTypeId="urn:microsoft.com/office/officeart/2005/8/layout/hProcess9" loCatId="process" qsTypeId="urn:microsoft.com/office/officeart/2005/8/quickstyle/simple1" qsCatId="simple" csTypeId="urn:microsoft.com/office/officeart/2005/8/colors/accent2_5" csCatId="accent2" phldr="1"/>
      <dgm:spPr/>
    </dgm:pt>
    <dgm:pt modelId="{79A59588-F318-4E26-942C-12730B496946}">
      <dgm:prSet phldrT="[Текст]"/>
      <dgm:spPr/>
      <dgm:t>
        <a:bodyPr/>
        <a:lstStyle/>
        <a:p>
          <a:r>
            <a:rPr lang="ru-RU" b="1" dirty="0">
              <a:solidFill>
                <a:schemeClr val="bg1"/>
              </a:solidFill>
            </a:rPr>
            <a:t>Расширение спектра программ</a:t>
          </a:r>
        </a:p>
      </dgm:t>
    </dgm:pt>
    <dgm:pt modelId="{8F4B530C-BAB7-44FB-9E35-BE48400A25B6}" type="parTrans" cxnId="{96834056-8B94-4985-9197-CD6920A81E95}">
      <dgm:prSet/>
      <dgm:spPr/>
      <dgm:t>
        <a:bodyPr/>
        <a:lstStyle/>
        <a:p>
          <a:endParaRPr lang="ru-RU"/>
        </a:p>
      </dgm:t>
    </dgm:pt>
    <dgm:pt modelId="{FFB5EA40-DCCA-44CD-9B8D-A7208A7963AD}" type="sibTrans" cxnId="{96834056-8B94-4985-9197-CD6920A81E95}">
      <dgm:prSet/>
      <dgm:spPr/>
      <dgm:t>
        <a:bodyPr/>
        <a:lstStyle/>
        <a:p>
          <a:endParaRPr lang="ru-RU"/>
        </a:p>
      </dgm:t>
    </dgm:pt>
    <dgm:pt modelId="{574B449F-A223-400D-871F-1CF24D18A5E6}">
      <dgm:prSet phldrT="[Текст]"/>
      <dgm:spPr/>
      <dgm:t>
        <a:bodyPr/>
        <a:lstStyle/>
        <a:p>
          <a:r>
            <a:rPr lang="ru-RU" b="1" dirty="0"/>
            <a:t>Технологическое развитие</a:t>
          </a:r>
        </a:p>
      </dgm:t>
    </dgm:pt>
    <dgm:pt modelId="{04ACA35D-BF9E-4FE7-A309-DBAE14D3F5E9}" type="parTrans" cxnId="{90C5CF6A-C1E2-4DB0-AC52-E9EF320F7AB2}">
      <dgm:prSet/>
      <dgm:spPr/>
      <dgm:t>
        <a:bodyPr/>
        <a:lstStyle/>
        <a:p>
          <a:endParaRPr lang="ru-RU"/>
        </a:p>
      </dgm:t>
    </dgm:pt>
    <dgm:pt modelId="{542125F1-B6BD-4950-B2E8-AE4D158ADCCA}" type="sibTrans" cxnId="{90C5CF6A-C1E2-4DB0-AC52-E9EF320F7AB2}">
      <dgm:prSet/>
      <dgm:spPr/>
      <dgm:t>
        <a:bodyPr/>
        <a:lstStyle/>
        <a:p>
          <a:endParaRPr lang="ru-RU"/>
        </a:p>
      </dgm:t>
    </dgm:pt>
    <dgm:pt modelId="{38F47CEA-1FA3-4AB2-AE57-36A0F26D6952}">
      <dgm:prSet phldrT="[Текст]"/>
      <dgm:spPr/>
      <dgm:t>
        <a:bodyPr/>
        <a:lstStyle/>
        <a:p>
          <a:r>
            <a:rPr lang="ru-RU" b="1" dirty="0">
              <a:solidFill>
                <a:schemeClr val="bg1"/>
              </a:solidFill>
            </a:rPr>
            <a:t>Расширение спектра форматов</a:t>
          </a:r>
        </a:p>
      </dgm:t>
    </dgm:pt>
    <dgm:pt modelId="{86768BED-808A-4605-9941-86144C1CFCBC}" type="parTrans" cxnId="{B4FC45A1-22B6-4C01-BE15-7F14B8924511}">
      <dgm:prSet/>
      <dgm:spPr/>
      <dgm:t>
        <a:bodyPr/>
        <a:lstStyle/>
        <a:p>
          <a:endParaRPr lang="ru-RU"/>
        </a:p>
      </dgm:t>
    </dgm:pt>
    <dgm:pt modelId="{9DFB5285-6959-4ACD-A57A-1F1886E0846D}" type="sibTrans" cxnId="{B4FC45A1-22B6-4C01-BE15-7F14B8924511}">
      <dgm:prSet/>
      <dgm:spPr/>
      <dgm:t>
        <a:bodyPr/>
        <a:lstStyle/>
        <a:p>
          <a:endParaRPr lang="ru-RU"/>
        </a:p>
      </dgm:t>
    </dgm:pt>
    <dgm:pt modelId="{0FF32F28-3FFC-4970-8FA4-1F1A8FD2B8E9}">
      <dgm:prSet/>
      <dgm:spPr/>
      <dgm:t>
        <a:bodyPr/>
        <a:lstStyle/>
        <a:p>
          <a:r>
            <a:rPr lang="ru-RU" b="1" dirty="0"/>
            <a:t>Создание </a:t>
          </a:r>
          <a:r>
            <a:rPr lang="ru-RU" b="1" dirty="0" err="1"/>
            <a:t>лего-программ</a:t>
          </a:r>
          <a:endParaRPr lang="ru-RU" b="1" dirty="0"/>
        </a:p>
      </dgm:t>
    </dgm:pt>
    <dgm:pt modelId="{05F9F481-A314-47F7-A3BF-9E92CBB94C2C}" type="parTrans" cxnId="{7F2FEB61-8FB2-4739-93AD-B0F6737AF399}">
      <dgm:prSet/>
      <dgm:spPr/>
      <dgm:t>
        <a:bodyPr/>
        <a:lstStyle/>
        <a:p>
          <a:endParaRPr lang="ru-RU"/>
        </a:p>
      </dgm:t>
    </dgm:pt>
    <dgm:pt modelId="{8B91D238-D3ED-483F-8756-04AB0358FA6B}" type="sibTrans" cxnId="{7F2FEB61-8FB2-4739-93AD-B0F6737AF399}">
      <dgm:prSet/>
      <dgm:spPr/>
      <dgm:t>
        <a:bodyPr/>
        <a:lstStyle/>
        <a:p>
          <a:endParaRPr lang="ru-RU"/>
        </a:p>
      </dgm:t>
    </dgm:pt>
    <dgm:pt modelId="{1E6E9AF4-2514-410B-B64D-7DF1AC66E33E}" type="pres">
      <dgm:prSet presAssocID="{6137F74E-D8F7-4329-9988-ABF1C7D70E35}" presName="CompostProcess" presStyleCnt="0">
        <dgm:presLayoutVars>
          <dgm:dir/>
          <dgm:resizeHandles val="exact"/>
        </dgm:presLayoutVars>
      </dgm:prSet>
      <dgm:spPr/>
    </dgm:pt>
    <dgm:pt modelId="{CBAC6C11-1842-4321-BFFE-78B4E2A3FE8B}" type="pres">
      <dgm:prSet presAssocID="{6137F74E-D8F7-4329-9988-ABF1C7D70E35}" presName="arrow" presStyleLbl="bgShp" presStyleIdx="0" presStyleCnt="1"/>
      <dgm:spPr/>
    </dgm:pt>
    <dgm:pt modelId="{FF60B402-4901-4891-BB26-904D12136D71}" type="pres">
      <dgm:prSet presAssocID="{6137F74E-D8F7-4329-9988-ABF1C7D70E35}" presName="linearProcess" presStyleCnt="0"/>
      <dgm:spPr/>
    </dgm:pt>
    <dgm:pt modelId="{00288AE9-88F9-4CDC-A668-FBAC4D52AC81}" type="pres">
      <dgm:prSet presAssocID="{79A59588-F318-4E26-942C-12730B496946}" presName="textNode" presStyleLbl="node1" presStyleIdx="0" presStyleCnt="4">
        <dgm:presLayoutVars>
          <dgm:bulletEnabled val="1"/>
        </dgm:presLayoutVars>
      </dgm:prSet>
      <dgm:spPr/>
    </dgm:pt>
    <dgm:pt modelId="{F19C3F0B-0E74-4AB9-8CB6-10F4F8D3D05F}" type="pres">
      <dgm:prSet presAssocID="{FFB5EA40-DCCA-44CD-9B8D-A7208A7963AD}" presName="sibTrans" presStyleCnt="0"/>
      <dgm:spPr/>
    </dgm:pt>
    <dgm:pt modelId="{75A9C7D6-8255-4C58-8A55-3EC59F693960}" type="pres">
      <dgm:prSet presAssocID="{574B449F-A223-400D-871F-1CF24D18A5E6}" presName="textNode" presStyleLbl="node1" presStyleIdx="1" presStyleCnt="4">
        <dgm:presLayoutVars>
          <dgm:bulletEnabled val="1"/>
        </dgm:presLayoutVars>
      </dgm:prSet>
      <dgm:spPr/>
    </dgm:pt>
    <dgm:pt modelId="{3696B870-1A6B-40AA-913B-450BDA0A6ADD}" type="pres">
      <dgm:prSet presAssocID="{542125F1-B6BD-4950-B2E8-AE4D158ADCCA}" presName="sibTrans" presStyleCnt="0"/>
      <dgm:spPr/>
    </dgm:pt>
    <dgm:pt modelId="{4B7BFD91-5C37-41CF-9D7C-AE62CB3A6710}" type="pres">
      <dgm:prSet presAssocID="{38F47CEA-1FA3-4AB2-AE57-36A0F26D6952}" presName="textNode" presStyleLbl="node1" presStyleIdx="2" presStyleCnt="4">
        <dgm:presLayoutVars>
          <dgm:bulletEnabled val="1"/>
        </dgm:presLayoutVars>
      </dgm:prSet>
      <dgm:spPr/>
    </dgm:pt>
    <dgm:pt modelId="{38053110-D811-4DC9-924C-38945141E177}" type="pres">
      <dgm:prSet presAssocID="{9DFB5285-6959-4ACD-A57A-1F1886E0846D}" presName="sibTrans" presStyleCnt="0"/>
      <dgm:spPr/>
    </dgm:pt>
    <dgm:pt modelId="{4F241CC4-5AD5-4251-8755-2A0CA552E8A9}" type="pres">
      <dgm:prSet presAssocID="{0FF32F28-3FFC-4970-8FA4-1F1A8FD2B8E9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ECDA8D0F-4F3F-4243-8A48-1C17E634D3DC}" type="presOf" srcId="{0FF32F28-3FFC-4970-8FA4-1F1A8FD2B8E9}" destId="{4F241CC4-5AD5-4251-8755-2A0CA552E8A9}" srcOrd="0" destOrd="0" presId="urn:microsoft.com/office/officeart/2005/8/layout/hProcess9"/>
    <dgm:cxn modelId="{9707EB11-C27A-415D-854F-82746ECBD865}" type="presOf" srcId="{38F47CEA-1FA3-4AB2-AE57-36A0F26D6952}" destId="{4B7BFD91-5C37-41CF-9D7C-AE62CB3A6710}" srcOrd="0" destOrd="0" presId="urn:microsoft.com/office/officeart/2005/8/layout/hProcess9"/>
    <dgm:cxn modelId="{143C1638-B719-42C7-9AEF-6AEF5931014A}" type="presOf" srcId="{6137F74E-D8F7-4329-9988-ABF1C7D70E35}" destId="{1E6E9AF4-2514-410B-B64D-7DF1AC66E33E}" srcOrd="0" destOrd="0" presId="urn:microsoft.com/office/officeart/2005/8/layout/hProcess9"/>
    <dgm:cxn modelId="{7F2FEB61-8FB2-4739-93AD-B0F6737AF399}" srcId="{6137F74E-D8F7-4329-9988-ABF1C7D70E35}" destId="{0FF32F28-3FFC-4970-8FA4-1F1A8FD2B8E9}" srcOrd="3" destOrd="0" parTransId="{05F9F481-A314-47F7-A3BF-9E92CBB94C2C}" sibTransId="{8B91D238-D3ED-483F-8756-04AB0358FA6B}"/>
    <dgm:cxn modelId="{90C5CF6A-C1E2-4DB0-AC52-E9EF320F7AB2}" srcId="{6137F74E-D8F7-4329-9988-ABF1C7D70E35}" destId="{574B449F-A223-400D-871F-1CF24D18A5E6}" srcOrd="1" destOrd="0" parTransId="{04ACA35D-BF9E-4FE7-A309-DBAE14D3F5E9}" sibTransId="{542125F1-B6BD-4950-B2E8-AE4D158ADCCA}"/>
    <dgm:cxn modelId="{1B22384F-9078-4AAD-B600-D38824CD9A1B}" type="presOf" srcId="{574B449F-A223-400D-871F-1CF24D18A5E6}" destId="{75A9C7D6-8255-4C58-8A55-3EC59F693960}" srcOrd="0" destOrd="0" presId="urn:microsoft.com/office/officeart/2005/8/layout/hProcess9"/>
    <dgm:cxn modelId="{96834056-8B94-4985-9197-CD6920A81E95}" srcId="{6137F74E-D8F7-4329-9988-ABF1C7D70E35}" destId="{79A59588-F318-4E26-942C-12730B496946}" srcOrd="0" destOrd="0" parTransId="{8F4B530C-BAB7-44FB-9E35-BE48400A25B6}" sibTransId="{FFB5EA40-DCCA-44CD-9B8D-A7208A7963AD}"/>
    <dgm:cxn modelId="{22D42495-0429-4BF2-9A07-FAAA925EDD02}" type="presOf" srcId="{79A59588-F318-4E26-942C-12730B496946}" destId="{00288AE9-88F9-4CDC-A668-FBAC4D52AC81}" srcOrd="0" destOrd="0" presId="urn:microsoft.com/office/officeart/2005/8/layout/hProcess9"/>
    <dgm:cxn modelId="{B4FC45A1-22B6-4C01-BE15-7F14B8924511}" srcId="{6137F74E-D8F7-4329-9988-ABF1C7D70E35}" destId="{38F47CEA-1FA3-4AB2-AE57-36A0F26D6952}" srcOrd="2" destOrd="0" parTransId="{86768BED-808A-4605-9941-86144C1CFCBC}" sibTransId="{9DFB5285-6959-4ACD-A57A-1F1886E0846D}"/>
    <dgm:cxn modelId="{BED46929-3055-41EC-B691-96A88F3B8789}" type="presParOf" srcId="{1E6E9AF4-2514-410B-B64D-7DF1AC66E33E}" destId="{CBAC6C11-1842-4321-BFFE-78B4E2A3FE8B}" srcOrd="0" destOrd="0" presId="urn:microsoft.com/office/officeart/2005/8/layout/hProcess9"/>
    <dgm:cxn modelId="{616AF69F-3574-49FF-9D46-456E65F7D7AE}" type="presParOf" srcId="{1E6E9AF4-2514-410B-B64D-7DF1AC66E33E}" destId="{FF60B402-4901-4891-BB26-904D12136D71}" srcOrd="1" destOrd="0" presId="urn:microsoft.com/office/officeart/2005/8/layout/hProcess9"/>
    <dgm:cxn modelId="{A87383D6-F990-4EC0-8E88-C338F373DF41}" type="presParOf" srcId="{FF60B402-4901-4891-BB26-904D12136D71}" destId="{00288AE9-88F9-4CDC-A668-FBAC4D52AC81}" srcOrd="0" destOrd="0" presId="urn:microsoft.com/office/officeart/2005/8/layout/hProcess9"/>
    <dgm:cxn modelId="{0FE31B85-DCDE-43F6-8812-42AEE6642DC5}" type="presParOf" srcId="{FF60B402-4901-4891-BB26-904D12136D71}" destId="{F19C3F0B-0E74-4AB9-8CB6-10F4F8D3D05F}" srcOrd="1" destOrd="0" presId="urn:microsoft.com/office/officeart/2005/8/layout/hProcess9"/>
    <dgm:cxn modelId="{7C72E475-B1F0-4544-8E6F-8C1B6EE7C806}" type="presParOf" srcId="{FF60B402-4901-4891-BB26-904D12136D71}" destId="{75A9C7D6-8255-4C58-8A55-3EC59F693960}" srcOrd="2" destOrd="0" presId="urn:microsoft.com/office/officeart/2005/8/layout/hProcess9"/>
    <dgm:cxn modelId="{4FC0FC01-E065-4F70-BBA4-BB9270C5E212}" type="presParOf" srcId="{FF60B402-4901-4891-BB26-904D12136D71}" destId="{3696B870-1A6B-40AA-913B-450BDA0A6ADD}" srcOrd="3" destOrd="0" presId="urn:microsoft.com/office/officeart/2005/8/layout/hProcess9"/>
    <dgm:cxn modelId="{9C7EB9E6-8CDB-44CB-A801-578F4D7FF542}" type="presParOf" srcId="{FF60B402-4901-4891-BB26-904D12136D71}" destId="{4B7BFD91-5C37-41CF-9D7C-AE62CB3A6710}" srcOrd="4" destOrd="0" presId="urn:microsoft.com/office/officeart/2005/8/layout/hProcess9"/>
    <dgm:cxn modelId="{E82448C2-DC03-4F7C-B087-82A925F2EBF3}" type="presParOf" srcId="{FF60B402-4901-4891-BB26-904D12136D71}" destId="{38053110-D811-4DC9-924C-38945141E177}" srcOrd="5" destOrd="0" presId="urn:microsoft.com/office/officeart/2005/8/layout/hProcess9"/>
    <dgm:cxn modelId="{20C35555-E81A-48EC-9EB5-18CE373684FF}" type="presParOf" srcId="{FF60B402-4901-4891-BB26-904D12136D71}" destId="{4F241CC4-5AD5-4251-8755-2A0CA552E8A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711D07-0193-4DCA-A150-9F1C2C3067B7}" type="doc">
      <dgm:prSet loTypeId="urn:microsoft.com/office/officeart/2005/8/layout/h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8A110D0-ACD9-4CE1-9C19-F5D5AC86B568}">
      <dgm:prSet phldrT="[Текст]"/>
      <dgm:spPr/>
      <dgm:t>
        <a:bodyPr/>
        <a:lstStyle/>
        <a:p>
          <a:r>
            <a:rPr lang="ru-RU" dirty="0"/>
            <a:t>Структура</a:t>
          </a:r>
        </a:p>
      </dgm:t>
    </dgm:pt>
    <dgm:pt modelId="{D74C02EB-B2A6-4B80-AC8B-D2A4AF074C5F}" type="parTrans" cxnId="{C429479C-368B-418A-8E0B-22DA23ADF32D}">
      <dgm:prSet/>
      <dgm:spPr/>
      <dgm:t>
        <a:bodyPr/>
        <a:lstStyle/>
        <a:p>
          <a:endParaRPr lang="ru-RU"/>
        </a:p>
      </dgm:t>
    </dgm:pt>
    <dgm:pt modelId="{A5F1E505-5E8E-4358-9D3F-A8CE907059F7}" type="sibTrans" cxnId="{C429479C-368B-418A-8E0B-22DA23ADF32D}">
      <dgm:prSet/>
      <dgm:spPr/>
      <dgm:t>
        <a:bodyPr/>
        <a:lstStyle/>
        <a:p>
          <a:endParaRPr lang="ru-RU"/>
        </a:p>
      </dgm:t>
    </dgm:pt>
    <dgm:pt modelId="{09BC2A4C-3B3B-42DD-A7DC-65F70967A7AA}">
      <dgm:prSet phldrT="[Текст]"/>
      <dgm:spPr/>
      <dgm:t>
        <a:bodyPr/>
        <a:lstStyle/>
        <a:p>
          <a:r>
            <a:rPr lang="ru-RU" dirty="0"/>
            <a:t>Логика </a:t>
          </a:r>
        </a:p>
      </dgm:t>
    </dgm:pt>
    <dgm:pt modelId="{A9EDEB4A-EA37-4A2A-A0AF-05AEFDAA9B48}" type="parTrans" cxnId="{8984638B-EA63-45F3-957A-428F8FB527AF}">
      <dgm:prSet/>
      <dgm:spPr/>
      <dgm:t>
        <a:bodyPr/>
        <a:lstStyle/>
        <a:p>
          <a:endParaRPr lang="ru-RU"/>
        </a:p>
      </dgm:t>
    </dgm:pt>
    <dgm:pt modelId="{1E67925B-4B10-44C8-8D98-AC8104EE069D}" type="sibTrans" cxnId="{8984638B-EA63-45F3-957A-428F8FB527AF}">
      <dgm:prSet/>
      <dgm:spPr/>
      <dgm:t>
        <a:bodyPr/>
        <a:lstStyle/>
        <a:p>
          <a:endParaRPr lang="ru-RU"/>
        </a:p>
      </dgm:t>
    </dgm:pt>
    <dgm:pt modelId="{C0262F04-3232-4F65-BA7D-0AA782B9583D}">
      <dgm:prSet phldrT="[Текст]"/>
      <dgm:spPr/>
      <dgm:t>
        <a:bodyPr/>
        <a:lstStyle/>
        <a:p>
          <a:r>
            <a:rPr lang="ru-RU" dirty="0"/>
            <a:t>Контроли (рубежи)</a:t>
          </a:r>
        </a:p>
      </dgm:t>
    </dgm:pt>
    <dgm:pt modelId="{3280CC44-6195-417B-9F9F-56E1456C3328}" type="parTrans" cxnId="{8BE5F1AF-C1D0-4565-BD12-DCE70EADE1D2}">
      <dgm:prSet/>
      <dgm:spPr/>
      <dgm:t>
        <a:bodyPr/>
        <a:lstStyle/>
        <a:p>
          <a:endParaRPr lang="ru-RU"/>
        </a:p>
      </dgm:t>
    </dgm:pt>
    <dgm:pt modelId="{EC42C6B2-7793-43A2-A2A2-D2A60FA3A471}" type="sibTrans" cxnId="{8BE5F1AF-C1D0-4565-BD12-DCE70EADE1D2}">
      <dgm:prSet/>
      <dgm:spPr/>
      <dgm:t>
        <a:bodyPr/>
        <a:lstStyle/>
        <a:p>
          <a:endParaRPr lang="ru-RU"/>
        </a:p>
      </dgm:t>
    </dgm:pt>
    <dgm:pt modelId="{FB6E3411-84D1-414B-94F9-B9FE63EA451A}">
      <dgm:prSet phldrT="[Текст]"/>
      <dgm:spPr/>
      <dgm:t>
        <a:bodyPr/>
        <a:lstStyle/>
        <a:p>
          <a:r>
            <a:rPr lang="ru-RU" dirty="0" err="1"/>
            <a:t>Контент</a:t>
          </a:r>
          <a:endParaRPr lang="ru-RU" dirty="0"/>
        </a:p>
      </dgm:t>
    </dgm:pt>
    <dgm:pt modelId="{08EA089F-EC5E-49A9-A000-47ACAD579C29}" type="parTrans" cxnId="{F9190A6E-758E-46F0-A1F9-C9BD6154CD65}">
      <dgm:prSet/>
      <dgm:spPr/>
      <dgm:t>
        <a:bodyPr/>
        <a:lstStyle/>
        <a:p>
          <a:endParaRPr lang="ru-RU"/>
        </a:p>
      </dgm:t>
    </dgm:pt>
    <dgm:pt modelId="{A1459918-FB4B-4966-BBD5-57483C12747B}" type="sibTrans" cxnId="{F9190A6E-758E-46F0-A1F9-C9BD6154CD65}">
      <dgm:prSet/>
      <dgm:spPr/>
      <dgm:t>
        <a:bodyPr/>
        <a:lstStyle/>
        <a:p>
          <a:endParaRPr lang="ru-RU"/>
        </a:p>
      </dgm:t>
    </dgm:pt>
    <dgm:pt modelId="{CA1014E5-8D81-4B51-99B7-0E8035D3EECC}">
      <dgm:prSet phldrT="[Текст]"/>
      <dgm:spPr/>
      <dgm:t>
        <a:bodyPr/>
        <a:lstStyle/>
        <a:p>
          <a:r>
            <a:rPr lang="ru-RU" dirty="0"/>
            <a:t>Объемы</a:t>
          </a:r>
        </a:p>
      </dgm:t>
    </dgm:pt>
    <dgm:pt modelId="{2D56D1CB-B4CC-4A75-B643-6C8C803C456E}" type="parTrans" cxnId="{BFE4EDFE-3F74-4F17-82FB-273B4172FF09}">
      <dgm:prSet/>
      <dgm:spPr/>
      <dgm:t>
        <a:bodyPr/>
        <a:lstStyle/>
        <a:p>
          <a:endParaRPr lang="ru-RU"/>
        </a:p>
      </dgm:t>
    </dgm:pt>
    <dgm:pt modelId="{8AD73EFA-81AD-446E-991C-C5CB98BEEDDA}" type="sibTrans" cxnId="{BFE4EDFE-3F74-4F17-82FB-273B4172FF09}">
      <dgm:prSet/>
      <dgm:spPr/>
      <dgm:t>
        <a:bodyPr/>
        <a:lstStyle/>
        <a:p>
          <a:endParaRPr lang="ru-RU"/>
        </a:p>
      </dgm:t>
    </dgm:pt>
    <dgm:pt modelId="{5D560A2A-1DCF-42BB-8654-C117D046679D}">
      <dgm:prSet phldrT="[Текст]"/>
      <dgm:spPr/>
      <dgm:t>
        <a:bodyPr/>
        <a:lstStyle/>
        <a:p>
          <a:r>
            <a:rPr lang="ru-RU" dirty="0"/>
            <a:t>Представление</a:t>
          </a:r>
        </a:p>
      </dgm:t>
    </dgm:pt>
    <dgm:pt modelId="{0C13DB5D-7772-4653-8BB1-9923F850BF87}" type="parTrans" cxnId="{9B2BDE5A-2489-4A40-BB2F-7B5E546B4E11}">
      <dgm:prSet/>
      <dgm:spPr/>
      <dgm:t>
        <a:bodyPr/>
        <a:lstStyle/>
        <a:p>
          <a:endParaRPr lang="ru-RU"/>
        </a:p>
      </dgm:t>
    </dgm:pt>
    <dgm:pt modelId="{EBF37245-9F5C-45F7-9FAC-DFCCF9E22B79}" type="sibTrans" cxnId="{9B2BDE5A-2489-4A40-BB2F-7B5E546B4E11}">
      <dgm:prSet/>
      <dgm:spPr/>
      <dgm:t>
        <a:bodyPr/>
        <a:lstStyle/>
        <a:p>
          <a:endParaRPr lang="ru-RU"/>
        </a:p>
      </dgm:t>
    </dgm:pt>
    <dgm:pt modelId="{7D31F508-9028-4F2F-A5DE-58DE46D55DAF}">
      <dgm:prSet phldrT="[Текст]"/>
      <dgm:spPr/>
      <dgm:t>
        <a:bodyPr/>
        <a:lstStyle/>
        <a:p>
          <a:r>
            <a:rPr lang="ru-RU" dirty="0"/>
            <a:t>Технологии</a:t>
          </a:r>
        </a:p>
      </dgm:t>
    </dgm:pt>
    <dgm:pt modelId="{F18FE680-854D-44DD-A468-F394A0A3D213}" type="parTrans" cxnId="{9C44467C-287F-4CA1-B5B0-6976DAFF5680}">
      <dgm:prSet/>
      <dgm:spPr/>
      <dgm:t>
        <a:bodyPr/>
        <a:lstStyle/>
        <a:p>
          <a:endParaRPr lang="ru-RU"/>
        </a:p>
      </dgm:t>
    </dgm:pt>
    <dgm:pt modelId="{B9D34904-B63D-4879-958F-6F13F5770B92}" type="sibTrans" cxnId="{9C44467C-287F-4CA1-B5B0-6976DAFF5680}">
      <dgm:prSet/>
      <dgm:spPr/>
      <dgm:t>
        <a:bodyPr/>
        <a:lstStyle/>
        <a:p>
          <a:endParaRPr lang="ru-RU"/>
        </a:p>
      </dgm:t>
    </dgm:pt>
    <dgm:pt modelId="{CA01170F-60F2-4BB6-A0CF-74AA51105A5A}">
      <dgm:prSet phldrT="[Текст]"/>
      <dgm:spPr/>
      <dgm:t>
        <a:bodyPr/>
        <a:lstStyle/>
        <a:p>
          <a:r>
            <a:rPr lang="ru-RU" dirty="0"/>
            <a:t>Адекватность</a:t>
          </a:r>
        </a:p>
      </dgm:t>
    </dgm:pt>
    <dgm:pt modelId="{206EBE13-A8EE-461F-ACA5-77C7E8831EEC}" type="parTrans" cxnId="{8294F52B-21D2-4357-ADDD-D11A3D5ECECB}">
      <dgm:prSet/>
      <dgm:spPr/>
      <dgm:t>
        <a:bodyPr/>
        <a:lstStyle/>
        <a:p>
          <a:endParaRPr lang="ru-RU"/>
        </a:p>
      </dgm:t>
    </dgm:pt>
    <dgm:pt modelId="{AB30D268-69D2-422A-A5F8-EE9A220CE983}" type="sibTrans" cxnId="{8294F52B-21D2-4357-ADDD-D11A3D5ECECB}">
      <dgm:prSet/>
      <dgm:spPr/>
      <dgm:t>
        <a:bodyPr/>
        <a:lstStyle/>
        <a:p>
          <a:endParaRPr lang="ru-RU"/>
        </a:p>
      </dgm:t>
    </dgm:pt>
    <dgm:pt modelId="{D77E108F-93A5-4945-A462-DA9DFF9F9793}">
      <dgm:prSet phldrT="[Текст]"/>
      <dgm:spPr/>
      <dgm:t>
        <a:bodyPr/>
        <a:lstStyle/>
        <a:p>
          <a:r>
            <a:rPr lang="ru-RU" dirty="0"/>
            <a:t>Регулярная обратная связь</a:t>
          </a:r>
        </a:p>
      </dgm:t>
    </dgm:pt>
    <dgm:pt modelId="{329995AC-A862-472B-8C80-9CF4A7DB6F3A}" type="parTrans" cxnId="{CE266E48-69E3-49E1-8E8D-345F0C8C0BC9}">
      <dgm:prSet/>
      <dgm:spPr/>
      <dgm:t>
        <a:bodyPr/>
        <a:lstStyle/>
        <a:p>
          <a:endParaRPr lang="ru-RU"/>
        </a:p>
      </dgm:t>
    </dgm:pt>
    <dgm:pt modelId="{EBEABA8D-0D46-4A52-86CF-EFBF7636C1DB}" type="sibTrans" cxnId="{CE266E48-69E3-49E1-8E8D-345F0C8C0BC9}">
      <dgm:prSet/>
      <dgm:spPr/>
      <dgm:t>
        <a:bodyPr/>
        <a:lstStyle/>
        <a:p>
          <a:endParaRPr lang="ru-RU"/>
        </a:p>
      </dgm:t>
    </dgm:pt>
    <dgm:pt modelId="{CFBFFD68-26AF-4087-89ED-998330AAF902}">
      <dgm:prSet phldrT="[Текст]"/>
      <dgm:spPr/>
      <dgm:t>
        <a:bodyPr/>
        <a:lstStyle/>
        <a:p>
          <a:r>
            <a:rPr lang="ru-RU" dirty="0"/>
            <a:t>Консультации</a:t>
          </a:r>
        </a:p>
      </dgm:t>
    </dgm:pt>
    <dgm:pt modelId="{E43DD403-FCB2-40DA-9538-B98107768C91}" type="parTrans" cxnId="{ABDB38C2-B89C-4DB9-A8CB-D976547824EF}">
      <dgm:prSet/>
      <dgm:spPr/>
      <dgm:t>
        <a:bodyPr/>
        <a:lstStyle/>
        <a:p>
          <a:endParaRPr lang="ru-RU"/>
        </a:p>
      </dgm:t>
    </dgm:pt>
    <dgm:pt modelId="{819F2ECC-40DB-4F6A-9932-539444061EBD}" type="sibTrans" cxnId="{ABDB38C2-B89C-4DB9-A8CB-D976547824EF}">
      <dgm:prSet/>
      <dgm:spPr/>
      <dgm:t>
        <a:bodyPr/>
        <a:lstStyle/>
        <a:p>
          <a:endParaRPr lang="ru-RU"/>
        </a:p>
      </dgm:t>
    </dgm:pt>
    <dgm:pt modelId="{49603096-031A-45FB-B98A-F362AA560F6F}">
      <dgm:prSet phldrT="[Текст]"/>
      <dgm:spPr/>
      <dgm:t>
        <a:bodyPr/>
        <a:lstStyle/>
        <a:p>
          <a:r>
            <a:rPr lang="ru-RU" dirty="0"/>
            <a:t>Форматы</a:t>
          </a:r>
        </a:p>
      </dgm:t>
    </dgm:pt>
    <dgm:pt modelId="{76D982F7-AA46-4884-8F31-0F0D9CDA8AD8}" type="parTrans" cxnId="{3712E0FE-26A7-4228-9D23-1D53CBA2F612}">
      <dgm:prSet/>
      <dgm:spPr/>
    </dgm:pt>
    <dgm:pt modelId="{EAFDC41C-8C8F-4047-9FE8-6227335D65F2}" type="sibTrans" cxnId="{3712E0FE-26A7-4228-9D23-1D53CBA2F612}">
      <dgm:prSet/>
      <dgm:spPr/>
    </dgm:pt>
    <dgm:pt modelId="{7DB24F9A-BFB9-46E5-B568-8D199DAB2EE3}">
      <dgm:prSet phldrT="[Текст]"/>
      <dgm:spPr/>
      <dgm:t>
        <a:bodyPr/>
        <a:lstStyle/>
        <a:p>
          <a:r>
            <a:rPr lang="ru-RU" dirty="0"/>
            <a:t>Дополнительные материалы</a:t>
          </a:r>
        </a:p>
      </dgm:t>
    </dgm:pt>
    <dgm:pt modelId="{94E22198-031E-4F0F-BFDC-0D0D76321F2C}" type="parTrans" cxnId="{92C4B164-9CBC-419C-B707-BDA2852AF03D}">
      <dgm:prSet/>
      <dgm:spPr/>
    </dgm:pt>
    <dgm:pt modelId="{44532DE1-7687-4014-9505-C5C5348F5F70}" type="sibTrans" cxnId="{92C4B164-9CBC-419C-B707-BDA2852AF03D}">
      <dgm:prSet/>
      <dgm:spPr/>
    </dgm:pt>
    <dgm:pt modelId="{870ED616-1BAB-4526-B823-B31FD12213AD}">
      <dgm:prSet phldrT="[Текст]"/>
      <dgm:spPr/>
      <dgm:t>
        <a:bodyPr/>
        <a:lstStyle/>
        <a:p>
          <a:r>
            <a:rPr lang="ru-RU" dirty="0"/>
            <a:t>Ресурсы сети</a:t>
          </a:r>
        </a:p>
      </dgm:t>
    </dgm:pt>
    <dgm:pt modelId="{B41753FA-497B-4CF0-9007-4D5D27CF979F}" type="parTrans" cxnId="{8606E2A4-33F1-498B-8EEE-42B6C2BB1A03}">
      <dgm:prSet/>
      <dgm:spPr/>
    </dgm:pt>
    <dgm:pt modelId="{CE81D240-35FD-4E6C-8561-3C56AD617446}" type="sibTrans" cxnId="{8606E2A4-33F1-498B-8EEE-42B6C2BB1A03}">
      <dgm:prSet/>
      <dgm:spPr/>
    </dgm:pt>
    <dgm:pt modelId="{70B2F11E-D0ED-46EF-AC77-3C2C3A6DB1EE}">
      <dgm:prSet phldrT="[Текст]"/>
      <dgm:spPr/>
      <dgm:t>
        <a:bodyPr/>
        <a:lstStyle/>
        <a:p>
          <a:r>
            <a:rPr lang="ru-RU" dirty="0" err="1"/>
            <a:t>Мультимедийное</a:t>
          </a:r>
          <a:r>
            <a:rPr lang="ru-RU" dirty="0"/>
            <a:t> сопровождение</a:t>
          </a:r>
        </a:p>
      </dgm:t>
    </dgm:pt>
    <dgm:pt modelId="{19D614C3-9B15-44E5-8950-5087883A4217}" type="parTrans" cxnId="{3E67A872-D028-4B0A-87DC-D0B7224CE327}">
      <dgm:prSet/>
      <dgm:spPr/>
    </dgm:pt>
    <dgm:pt modelId="{7FCBB1BF-8D40-49AC-B0DC-EEF80D67368B}" type="sibTrans" cxnId="{3E67A872-D028-4B0A-87DC-D0B7224CE327}">
      <dgm:prSet/>
      <dgm:spPr/>
    </dgm:pt>
    <dgm:pt modelId="{85FD3E36-26B7-4040-B167-F15DC33A92E1}">
      <dgm:prSet phldrT="[Текст]"/>
      <dgm:spPr/>
      <dgm:t>
        <a:bodyPr/>
        <a:lstStyle/>
        <a:p>
          <a:r>
            <a:rPr lang="ru-RU" dirty="0"/>
            <a:t>Визуализация</a:t>
          </a:r>
        </a:p>
      </dgm:t>
    </dgm:pt>
    <dgm:pt modelId="{D642D39E-743C-451A-A30B-F77C0766F8FB}" type="parTrans" cxnId="{E6EB082C-F80F-405B-B4AB-C73740FE0710}">
      <dgm:prSet/>
      <dgm:spPr/>
    </dgm:pt>
    <dgm:pt modelId="{E357F397-6CD1-4054-97A8-60C0FA3C3442}" type="sibTrans" cxnId="{E6EB082C-F80F-405B-B4AB-C73740FE0710}">
      <dgm:prSet/>
      <dgm:spPr/>
    </dgm:pt>
    <dgm:pt modelId="{8CB8B983-1372-4672-B202-05C69CBD944E}">
      <dgm:prSet phldrT="[Текст]"/>
      <dgm:spPr/>
      <dgm:t>
        <a:bodyPr/>
        <a:lstStyle/>
        <a:p>
          <a:r>
            <a:rPr lang="ru-RU" dirty="0"/>
            <a:t>Индивидуализация</a:t>
          </a:r>
        </a:p>
      </dgm:t>
    </dgm:pt>
    <dgm:pt modelId="{FF4DC230-DE1F-4339-8C6A-C629EE51CFAF}" type="parTrans" cxnId="{90BB3B6C-690B-4111-8F74-40269AFD4D3D}">
      <dgm:prSet/>
      <dgm:spPr/>
    </dgm:pt>
    <dgm:pt modelId="{565660A2-06F5-4D3A-844F-249A00EA7E87}" type="sibTrans" cxnId="{90BB3B6C-690B-4111-8F74-40269AFD4D3D}">
      <dgm:prSet/>
      <dgm:spPr/>
    </dgm:pt>
    <dgm:pt modelId="{43C39903-062E-47F4-A038-D790E03D4800}">
      <dgm:prSet phldrT="[Текст]"/>
      <dgm:spPr/>
      <dgm:t>
        <a:bodyPr/>
        <a:lstStyle/>
        <a:p>
          <a:r>
            <a:rPr lang="ru-RU" dirty="0"/>
            <a:t>Взаимосвязи</a:t>
          </a:r>
        </a:p>
      </dgm:t>
    </dgm:pt>
    <dgm:pt modelId="{DF4644E0-BCE3-4E7D-B23D-8786497BD236}" type="parTrans" cxnId="{FF6A0B54-CEA3-471B-8DDB-FB5E5FB1906B}">
      <dgm:prSet/>
      <dgm:spPr/>
    </dgm:pt>
    <dgm:pt modelId="{879314D4-2FCE-4C52-8E76-D874E1230731}" type="sibTrans" cxnId="{FF6A0B54-CEA3-471B-8DDB-FB5E5FB1906B}">
      <dgm:prSet/>
      <dgm:spPr/>
    </dgm:pt>
    <dgm:pt modelId="{986F31BF-7C2A-4A15-A047-C84AF9F5957C}">
      <dgm:prSet phldrT="[Текст]"/>
      <dgm:spPr/>
      <dgm:t>
        <a:bodyPr/>
        <a:lstStyle/>
        <a:p>
          <a:r>
            <a:rPr lang="ru-RU" dirty="0"/>
            <a:t>Структурирование</a:t>
          </a:r>
        </a:p>
      </dgm:t>
    </dgm:pt>
    <dgm:pt modelId="{A04FB937-04DB-4FFE-94FF-BA279B6BA88C}" type="parTrans" cxnId="{DFE0A0BF-1883-41D0-BCB8-94155C7C3EA0}">
      <dgm:prSet/>
      <dgm:spPr/>
    </dgm:pt>
    <dgm:pt modelId="{F51F1E12-C498-47CF-BE16-F303A3405976}" type="sibTrans" cxnId="{DFE0A0BF-1883-41D0-BCB8-94155C7C3EA0}">
      <dgm:prSet/>
      <dgm:spPr/>
    </dgm:pt>
    <dgm:pt modelId="{C60596AC-DCFC-4912-86C4-8BB71774A6E1}" type="pres">
      <dgm:prSet presAssocID="{ED711D07-0193-4DCA-A150-9F1C2C3067B7}" presName="Name0" presStyleCnt="0">
        <dgm:presLayoutVars>
          <dgm:dir/>
          <dgm:resizeHandles val="exact"/>
        </dgm:presLayoutVars>
      </dgm:prSet>
      <dgm:spPr/>
    </dgm:pt>
    <dgm:pt modelId="{86E71479-066D-4A32-8E11-2F1D50865C31}" type="pres">
      <dgm:prSet presAssocID="{18A110D0-ACD9-4CE1-9C19-F5D5AC86B568}" presName="node" presStyleLbl="node1" presStyleIdx="0" presStyleCnt="3">
        <dgm:presLayoutVars>
          <dgm:bulletEnabled val="1"/>
        </dgm:presLayoutVars>
      </dgm:prSet>
      <dgm:spPr/>
    </dgm:pt>
    <dgm:pt modelId="{2A5BE2F0-A753-49BC-BE2B-9A2C6C2DFB52}" type="pres">
      <dgm:prSet presAssocID="{A5F1E505-5E8E-4358-9D3F-A8CE907059F7}" presName="sibTrans" presStyleCnt="0"/>
      <dgm:spPr/>
    </dgm:pt>
    <dgm:pt modelId="{A1E7700A-75A0-4C71-9AC1-6BF67BAE7147}" type="pres">
      <dgm:prSet presAssocID="{FB6E3411-84D1-414B-94F9-B9FE63EA451A}" presName="node" presStyleLbl="node1" presStyleIdx="1" presStyleCnt="3">
        <dgm:presLayoutVars>
          <dgm:bulletEnabled val="1"/>
        </dgm:presLayoutVars>
      </dgm:prSet>
      <dgm:spPr/>
    </dgm:pt>
    <dgm:pt modelId="{D8CD85E0-5A49-426A-959C-F3B36E26B1E9}" type="pres">
      <dgm:prSet presAssocID="{A1459918-FB4B-4966-BBD5-57483C12747B}" presName="sibTrans" presStyleCnt="0"/>
      <dgm:spPr/>
    </dgm:pt>
    <dgm:pt modelId="{F18AF9FF-D783-4C6D-9F29-35CE01EC6B23}" type="pres">
      <dgm:prSet presAssocID="{7D31F508-9028-4F2F-A5DE-58DE46D55DAF}" presName="node" presStyleLbl="node1" presStyleIdx="2" presStyleCnt="3">
        <dgm:presLayoutVars>
          <dgm:bulletEnabled val="1"/>
        </dgm:presLayoutVars>
      </dgm:prSet>
      <dgm:spPr/>
    </dgm:pt>
  </dgm:ptLst>
  <dgm:cxnLst>
    <dgm:cxn modelId="{28BFAE26-0605-48BE-B198-96BB3601E5A6}" type="presOf" srcId="{7DB24F9A-BFB9-46E5-B568-8D199DAB2EE3}" destId="{A1E7700A-75A0-4C71-9AC1-6BF67BAE7147}" srcOrd="0" destOrd="5" presId="urn:microsoft.com/office/officeart/2005/8/layout/hList6"/>
    <dgm:cxn modelId="{8294F52B-21D2-4357-ADDD-D11A3D5ECECB}" srcId="{7D31F508-9028-4F2F-A5DE-58DE46D55DAF}" destId="{CA01170F-60F2-4BB6-A0CF-74AA51105A5A}" srcOrd="0" destOrd="0" parTransId="{206EBE13-A8EE-461F-ACA5-77C7E8831EEC}" sibTransId="{AB30D268-69D2-422A-A5F8-EE9A220CE983}"/>
    <dgm:cxn modelId="{E6EB082C-F80F-405B-B4AB-C73740FE0710}" srcId="{7D31F508-9028-4F2F-A5DE-58DE46D55DAF}" destId="{85FD3E36-26B7-4040-B167-F15DC33A92E1}" srcOrd="2" destOrd="0" parTransId="{D642D39E-743C-451A-A30B-F77C0766F8FB}" sibTransId="{E357F397-6CD1-4054-97A8-60C0FA3C3442}"/>
    <dgm:cxn modelId="{FEF1C73C-4C64-4D96-9347-DFAA14744692}" type="presOf" srcId="{7D31F508-9028-4F2F-A5DE-58DE46D55DAF}" destId="{F18AF9FF-D783-4C6D-9F29-35CE01EC6B23}" srcOrd="0" destOrd="0" presId="urn:microsoft.com/office/officeart/2005/8/layout/hList6"/>
    <dgm:cxn modelId="{5B135F41-1C19-487E-8B92-2AE05F4D46FC}" type="presOf" srcId="{CA01170F-60F2-4BB6-A0CF-74AA51105A5A}" destId="{F18AF9FF-D783-4C6D-9F29-35CE01EC6B23}" srcOrd="0" destOrd="1" presId="urn:microsoft.com/office/officeart/2005/8/layout/hList6"/>
    <dgm:cxn modelId="{C188C541-7230-4176-B1B0-F28CC0DA5302}" type="presOf" srcId="{CA1014E5-8D81-4B51-99B7-0E8035D3EECC}" destId="{A1E7700A-75A0-4C71-9AC1-6BF67BAE7147}" srcOrd="0" destOrd="1" presId="urn:microsoft.com/office/officeart/2005/8/layout/hList6"/>
    <dgm:cxn modelId="{59568142-6639-43DF-9840-1D45A30D9F8D}" type="presOf" srcId="{870ED616-1BAB-4526-B823-B31FD12213AD}" destId="{A1E7700A-75A0-4C71-9AC1-6BF67BAE7147}" srcOrd="0" destOrd="6" presId="urn:microsoft.com/office/officeart/2005/8/layout/hList6"/>
    <dgm:cxn modelId="{92C4B164-9CBC-419C-B707-BDA2852AF03D}" srcId="{FB6E3411-84D1-414B-94F9-B9FE63EA451A}" destId="{7DB24F9A-BFB9-46E5-B568-8D199DAB2EE3}" srcOrd="4" destOrd="0" parTransId="{94E22198-031E-4F0F-BFDC-0D0D76321F2C}" sibTransId="{44532DE1-7687-4014-9505-C5C5348F5F70}"/>
    <dgm:cxn modelId="{08381648-7C07-46AE-AF98-B4838F8F990E}" type="presOf" srcId="{43C39903-062E-47F4-A038-D790E03D4800}" destId="{86E71479-066D-4A32-8E11-2F1D50865C31}" srcOrd="0" destOrd="2" presId="urn:microsoft.com/office/officeart/2005/8/layout/hList6"/>
    <dgm:cxn modelId="{CE266E48-69E3-49E1-8E8D-345F0C8C0BC9}" srcId="{7D31F508-9028-4F2F-A5DE-58DE46D55DAF}" destId="{D77E108F-93A5-4945-A462-DA9DFF9F9793}" srcOrd="4" destOrd="0" parTransId="{329995AC-A862-472B-8C80-9CF4A7DB6F3A}" sibTransId="{EBEABA8D-0D46-4A52-86CF-EFBF7636C1DB}"/>
    <dgm:cxn modelId="{90BB3B6C-690B-4111-8F74-40269AFD4D3D}" srcId="{7D31F508-9028-4F2F-A5DE-58DE46D55DAF}" destId="{8CB8B983-1372-4672-B202-05C69CBD944E}" srcOrd="3" destOrd="0" parTransId="{FF4DC230-DE1F-4339-8C6A-C629EE51CFAF}" sibTransId="{565660A2-06F5-4D3A-844F-249A00EA7E87}"/>
    <dgm:cxn modelId="{8E95B06D-DD5D-4213-AD1F-138C1F230AFC}" type="presOf" srcId="{C0262F04-3232-4F65-BA7D-0AA782B9583D}" destId="{86E71479-066D-4A32-8E11-2F1D50865C31}" srcOrd="0" destOrd="3" presId="urn:microsoft.com/office/officeart/2005/8/layout/hList6"/>
    <dgm:cxn modelId="{F9190A6E-758E-46F0-A1F9-C9BD6154CD65}" srcId="{ED711D07-0193-4DCA-A150-9F1C2C3067B7}" destId="{FB6E3411-84D1-414B-94F9-B9FE63EA451A}" srcOrd="1" destOrd="0" parTransId="{08EA089F-EC5E-49A9-A000-47ACAD579C29}" sibTransId="{A1459918-FB4B-4966-BBD5-57483C12747B}"/>
    <dgm:cxn modelId="{AB08AC4E-7E6E-422A-85FE-779AF284B18B}" type="presOf" srcId="{85FD3E36-26B7-4040-B167-F15DC33A92E1}" destId="{F18AF9FF-D783-4C6D-9F29-35CE01EC6B23}" srcOrd="0" destOrd="3" presId="urn:microsoft.com/office/officeart/2005/8/layout/hList6"/>
    <dgm:cxn modelId="{3E67A872-D028-4B0A-87DC-D0B7224CE327}" srcId="{7D31F508-9028-4F2F-A5DE-58DE46D55DAF}" destId="{70B2F11E-D0ED-46EF-AC77-3C2C3A6DB1EE}" srcOrd="1" destOrd="0" parTransId="{19D614C3-9B15-44E5-8950-5087883A4217}" sibTransId="{7FCBB1BF-8D40-49AC-B0DC-EEF80D67368B}"/>
    <dgm:cxn modelId="{FF6A0B54-CEA3-471B-8DDB-FB5E5FB1906B}" srcId="{18A110D0-ACD9-4CE1-9C19-F5D5AC86B568}" destId="{43C39903-062E-47F4-A038-D790E03D4800}" srcOrd="1" destOrd="0" parTransId="{DF4644E0-BCE3-4E7D-B23D-8786497BD236}" sibTransId="{879314D4-2FCE-4C52-8E76-D874E1230731}"/>
    <dgm:cxn modelId="{7D3FBE7A-C11A-47B0-AE60-0054DEA3DE90}" type="presOf" srcId="{ED711D07-0193-4DCA-A150-9F1C2C3067B7}" destId="{C60596AC-DCFC-4912-86C4-8BB71774A6E1}" srcOrd="0" destOrd="0" presId="urn:microsoft.com/office/officeart/2005/8/layout/hList6"/>
    <dgm:cxn modelId="{9B2BDE5A-2489-4A40-BB2F-7B5E546B4E11}" srcId="{FB6E3411-84D1-414B-94F9-B9FE63EA451A}" destId="{5D560A2A-1DCF-42BB-8654-C117D046679D}" srcOrd="2" destOrd="0" parTransId="{0C13DB5D-7772-4653-8BB1-9923F850BF87}" sibTransId="{EBF37245-9F5C-45F7-9FAC-DFCCF9E22B79}"/>
    <dgm:cxn modelId="{9C44467C-287F-4CA1-B5B0-6976DAFF5680}" srcId="{ED711D07-0193-4DCA-A150-9F1C2C3067B7}" destId="{7D31F508-9028-4F2F-A5DE-58DE46D55DAF}" srcOrd="2" destOrd="0" parTransId="{F18FE680-854D-44DD-A468-F394A0A3D213}" sibTransId="{B9D34904-B63D-4879-958F-6F13F5770B92}"/>
    <dgm:cxn modelId="{84BD3486-28C3-48CB-AAFD-1AAF23CAFDB3}" type="presOf" srcId="{986F31BF-7C2A-4A15-A047-C84AF9F5957C}" destId="{A1E7700A-75A0-4C71-9AC1-6BF67BAE7147}" srcOrd="0" destOrd="2" presId="urn:microsoft.com/office/officeart/2005/8/layout/hList6"/>
    <dgm:cxn modelId="{8984638B-EA63-45F3-957A-428F8FB527AF}" srcId="{18A110D0-ACD9-4CE1-9C19-F5D5AC86B568}" destId="{09BC2A4C-3B3B-42DD-A7DC-65F70967A7AA}" srcOrd="0" destOrd="0" parTransId="{A9EDEB4A-EA37-4A2A-A0AF-05AEFDAA9B48}" sibTransId="{1E67925B-4B10-44C8-8D98-AC8104EE069D}"/>
    <dgm:cxn modelId="{5DC13D92-F40A-4676-952C-5B3F2F38B4FC}" type="presOf" srcId="{FB6E3411-84D1-414B-94F9-B9FE63EA451A}" destId="{A1E7700A-75A0-4C71-9AC1-6BF67BAE7147}" srcOrd="0" destOrd="0" presId="urn:microsoft.com/office/officeart/2005/8/layout/hList6"/>
    <dgm:cxn modelId="{C429479C-368B-418A-8E0B-22DA23ADF32D}" srcId="{ED711D07-0193-4DCA-A150-9F1C2C3067B7}" destId="{18A110D0-ACD9-4CE1-9C19-F5D5AC86B568}" srcOrd="0" destOrd="0" parTransId="{D74C02EB-B2A6-4B80-AC8B-D2A4AF074C5F}" sibTransId="{A5F1E505-5E8E-4358-9D3F-A8CE907059F7}"/>
    <dgm:cxn modelId="{8606E2A4-33F1-498B-8EEE-42B6C2BB1A03}" srcId="{FB6E3411-84D1-414B-94F9-B9FE63EA451A}" destId="{870ED616-1BAB-4526-B823-B31FD12213AD}" srcOrd="5" destOrd="0" parTransId="{B41753FA-497B-4CF0-9007-4D5D27CF979F}" sibTransId="{CE81D240-35FD-4E6C-8561-3C56AD617446}"/>
    <dgm:cxn modelId="{8BE5F1AF-C1D0-4565-BD12-DCE70EADE1D2}" srcId="{18A110D0-ACD9-4CE1-9C19-F5D5AC86B568}" destId="{C0262F04-3232-4F65-BA7D-0AA782B9583D}" srcOrd="2" destOrd="0" parTransId="{3280CC44-6195-417B-9F9F-56E1456C3328}" sibTransId="{EC42C6B2-7793-43A2-A2A2-D2A60FA3A471}"/>
    <dgm:cxn modelId="{8F2D2CB5-4949-434B-97F2-2391544975DB}" type="presOf" srcId="{CFBFFD68-26AF-4087-89ED-998330AAF902}" destId="{86E71479-066D-4A32-8E11-2F1D50865C31}" srcOrd="0" destOrd="4" presId="urn:microsoft.com/office/officeart/2005/8/layout/hList6"/>
    <dgm:cxn modelId="{DFE0A0BF-1883-41D0-BCB8-94155C7C3EA0}" srcId="{FB6E3411-84D1-414B-94F9-B9FE63EA451A}" destId="{986F31BF-7C2A-4A15-A047-C84AF9F5957C}" srcOrd="1" destOrd="0" parTransId="{A04FB937-04DB-4FFE-94FF-BA279B6BA88C}" sibTransId="{F51F1E12-C498-47CF-BE16-F303A3405976}"/>
    <dgm:cxn modelId="{ABDB38C2-B89C-4DB9-A8CB-D976547824EF}" srcId="{18A110D0-ACD9-4CE1-9C19-F5D5AC86B568}" destId="{CFBFFD68-26AF-4087-89ED-998330AAF902}" srcOrd="3" destOrd="0" parTransId="{E43DD403-FCB2-40DA-9538-B98107768C91}" sibTransId="{819F2ECC-40DB-4F6A-9932-539444061EBD}"/>
    <dgm:cxn modelId="{4D5FF1CD-3869-419E-ADDC-5C90CF2B20C9}" type="presOf" srcId="{09BC2A4C-3B3B-42DD-A7DC-65F70967A7AA}" destId="{86E71479-066D-4A32-8E11-2F1D50865C31}" srcOrd="0" destOrd="1" presId="urn:microsoft.com/office/officeart/2005/8/layout/hList6"/>
    <dgm:cxn modelId="{A433C9D1-A45D-4313-AF1C-BC3F5367F1D1}" type="presOf" srcId="{49603096-031A-45FB-B98A-F362AA560F6F}" destId="{A1E7700A-75A0-4C71-9AC1-6BF67BAE7147}" srcOrd="0" destOrd="4" presId="urn:microsoft.com/office/officeart/2005/8/layout/hList6"/>
    <dgm:cxn modelId="{4EC93DD5-FE21-4A33-AE7D-F9D2A164833A}" type="presOf" srcId="{70B2F11E-D0ED-46EF-AC77-3C2C3A6DB1EE}" destId="{F18AF9FF-D783-4C6D-9F29-35CE01EC6B23}" srcOrd="0" destOrd="2" presId="urn:microsoft.com/office/officeart/2005/8/layout/hList6"/>
    <dgm:cxn modelId="{6ED22AE8-E0E7-4B6E-9367-B615612F096D}" type="presOf" srcId="{5D560A2A-1DCF-42BB-8654-C117D046679D}" destId="{A1E7700A-75A0-4C71-9AC1-6BF67BAE7147}" srcOrd="0" destOrd="3" presId="urn:microsoft.com/office/officeart/2005/8/layout/hList6"/>
    <dgm:cxn modelId="{7DA870FC-D0C7-43BF-95E4-D6C54BF323C2}" type="presOf" srcId="{D77E108F-93A5-4945-A462-DA9DFF9F9793}" destId="{F18AF9FF-D783-4C6D-9F29-35CE01EC6B23}" srcOrd="0" destOrd="5" presId="urn:microsoft.com/office/officeart/2005/8/layout/hList6"/>
    <dgm:cxn modelId="{8ADC25FD-2F58-42E2-A75A-EA34C486EA2D}" type="presOf" srcId="{18A110D0-ACD9-4CE1-9C19-F5D5AC86B568}" destId="{86E71479-066D-4A32-8E11-2F1D50865C31}" srcOrd="0" destOrd="0" presId="urn:microsoft.com/office/officeart/2005/8/layout/hList6"/>
    <dgm:cxn modelId="{30A155FD-E9DA-4EC0-AFA9-8BCFB10A02B4}" type="presOf" srcId="{8CB8B983-1372-4672-B202-05C69CBD944E}" destId="{F18AF9FF-D783-4C6D-9F29-35CE01EC6B23}" srcOrd="0" destOrd="4" presId="urn:microsoft.com/office/officeart/2005/8/layout/hList6"/>
    <dgm:cxn modelId="{3712E0FE-26A7-4228-9D23-1D53CBA2F612}" srcId="{FB6E3411-84D1-414B-94F9-B9FE63EA451A}" destId="{49603096-031A-45FB-B98A-F362AA560F6F}" srcOrd="3" destOrd="0" parTransId="{76D982F7-AA46-4884-8F31-0F0D9CDA8AD8}" sibTransId="{EAFDC41C-8C8F-4047-9FE8-6227335D65F2}"/>
    <dgm:cxn modelId="{BFE4EDFE-3F74-4F17-82FB-273B4172FF09}" srcId="{FB6E3411-84D1-414B-94F9-B9FE63EA451A}" destId="{CA1014E5-8D81-4B51-99B7-0E8035D3EECC}" srcOrd="0" destOrd="0" parTransId="{2D56D1CB-B4CC-4A75-B643-6C8C803C456E}" sibTransId="{8AD73EFA-81AD-446E-991C-C5CB98BEEDDA}"/>
    <dgm:cxn modelId="{24856856-25F1-4DB1-97E4-DFF5634C27F7}" type="presParOf" srcId="{C60596AC-DCFC-4912-86C4-8BB71774A6E1}" destId="{86E71479-066D-4A32-8E11-2F1D50865C31}" srcOrd="0" destOrd="0" presId="urn:microsoft.com/office/officeart/2005/8/layout/hList6"/>
    <dgm:cxn modelId="{7745E381-2759-421D-AD85-61C42520002B}" type="presParOf" srcId="{C60596AC-DCFC-4912-86C4-8BB71774A6E1}" destId="{2A5BE2F0-A753-49BC-BE2B-9A2C6C2DFB52}" srcOrd="1" destOrd="0" presId="urn:microsoft.com/office/officeart/2005/8/layout/hList6"/>
    <dgm:cxn modelId="{1D8AFCB4-293E-4175-A3D3-AFB211E46A43}" type="presParOf" srcId="{C60596AC-DCFC-4912-86C4-8BB71774A6E1}" destId="{A1E7700A-75A0-4C71-9AC1-6BF67BAE7147}" srcOrd="2" destOrd="0" presId="urn:microsoft.com/office/officeart/2005/8/layout/hList6"/>
    <dgm:cxn modelId="{515B293F-6D50-4958-AD4C-F754928E95E1}" type="presParOf" srcId="{C60596AC-DCFC-4912-86C4-8BB71774A6E1}" destId="{D8CD85E0-5A49-426A-959C-F3B36E26B1E9}" srcOrd="3" destOrd="0" presId="urn:microsoft.com/office/officeart/2005/8/layout/hList6"/>
    <dgm:cxn modelId="{7EC0CC07-CC11-4B9C-99EB-266ACDCC2048}" type="presParOf" srcId="{C60596AC-DCFC-4912-86C4-8BB71774A6E1}" destId="{F18AF9FF-D783-4C6D-9F29-35CE01EC6B2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DC798-074E-4F35-8838-36D53437AA1A}">
      <dsp:nvSpPr>
        <dsp:cNvPr id="0" name=""/>
        <dsp:cNvSpPr/>
      </dsp:nvSpPr>
      <dsp:spPr>
        <a:xfrm>
          <a:off x="0" y="1666070"/>
          <a:ext cx="1398389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ДО позволяет</a:t>
          </a:r>
        </a:p>
      </dsp:txBody>
      <dsp:txXfrm>
        <a:off x="20479" y="1686549"/>
        <a:ext cx="1357431" cy="658236"/>
      </dsp:txXfrm>
    </dsp:sp>
    <dsp:sp modelId="{BC83FAEA-1E27-4E16-811A-7432D87EBF84}">
      <dsp:nvSpPr>
        <dsp:cNvPr id="0" name=""/>
        <dsp:cNvSpPr/>
      </dsp:nvSpPr>
      <dsp:spPr>
        <a:xfrm rot="17439640">
          <a:off x="824117" y="1172071"/>
          <a:ext cx="177472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774726" y="1330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1667112" y="1141005"/>
        <a:ext cx="88736" cy="88736"/>
      </dsp:txXfrm>
    </dsp:sp>
    <dsp:sp modelId="{68E2F44A-FDDA-44EA-976A-0940E050A411}">
      <dsp:nvSpPr>
        <dsp:cNvPr id="0" name=""/>
        <dsp:cNvSpPr/>
      </dsp:nvSpPr>
      <dsp:spPr>
        <a:xfrm>
          <a:off x="2024571" y="5482"/>
          <a:ext cx="2569163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/>
            <a:t>Технологизировать</a:t>
          </a:r>
          <a:r>
            <a:rPr lang="ru-RU" sz="1400" b="1" kern="1200" dirty="0"/>
            <a:t> процессы управления</a:t>
          </a:r>
        </a:p>
      </dsp:txBody>
      <dsp:txXfrm>
        <a:off x="2045050" y="25961"/>
        <a:ext cx="2528205" cy="658236"/>
      </dsp:txXfrm>
    </dsp:sp>
    <dsp:sp modelId="{27CFD890-F5E9-42D0-B189-234B43DD172C}">
      <dsp:nvSpPr>
        <dsp:cNvPr id="0" name=""/>
        <dsp:cNvSpPr/>
      </dsp:nvSpPr>
      <dsp:spPr>
        <a:xfrm rot="20177754">
          <a:off x="1351985" y="1781245"/>
          <a:ext cx="1100064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100064" y="1330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1874516" y="1767046"/>
        <a:ext cx="55003" cy="55003"/>
      </dsp:txXfrm>
    </dsp:sp>
    <dsp:sp modelId="{17E15AE3-E64D-4CD4-85BC-261A9F6067BA}">
      <dsp:nvSpPr>
        <dsp:cNvPr id="0" name=""/>
        <dsp:cNvSpPr/>
      </dsp:nvSpPr>
      <dsp:spPr>
        <a:xfrm>
          <a:off x="2405646" y="1223829"/>
          <a:ext cx="2006395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Увеличить контингент</a:t>
          </a:r>
        </a:p>
      </dsp:txBody>
      <dsp:txXfrm>
        <a:off x="2426125" y="1244308"/>
        <a:ext cx="1965437" cy="658236"/>
      </dsp:txXfrm>
    </dsp:sp>
    <dsp:sp modelId="{45609923-9C7F-4615-943C-64D7A2D9A915}">
      <dsp:nvSpPr>
        <dsp:cNvPr id="0" name=""/>
        <dsp:cNvSpPr/>
      </dsp:nvSpPr>
      <dsp:spPr>
        <a:xfrm rot="19985476">
          <a:off x="4362487" y="1352988"/>
          <a:ext cx="91537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15377" y="1330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4797291" y="1343406"/>
        <a:ext cx="45768" cy="45768"/>
      </dsp:txXfrm>
    </dsp:sp>
    <dsp:sp modelId="{AE04124F-A3A7-4A01-BEE5-210FDBCE7523}">
      <dsp:nvSpPr>
        <dsp:cNvPr id="0" name=""/>
        <dsp:cNvSpPr/>
      </dsp:nvSpPr>
      <dsp:spPr>
        <a:xfrm>
          <a:off x="5228310" y="809556"/>
          <a:ext cx="2349029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Охватить новые целевые группы</a:t>
          </a:r>
        </a:p>
      </dsp:txBody>
      <dsp:txXfrm>
        <a:off x="5248789" y="830035"/>
        <a:ext cx="2308071" cy="658236"/>
      </dsp:txXfrm>
    </dsp:sp>
    <dsp:sp modelId="{45FFA10C-8137-4006-8809-757B33C4E646}">
      <dsp:nvSpPr>
        <dsp:cNvPr id="0" name=""/>
        <dsp:cNvSpPr/>
      </dsp:nvSpPr>
      <dsp:spPr>
        <a:xfrm rot="1531582">
          <a:off x="4367893" y="1755025"/>
          <a:ext cx="90456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04565" y="1330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4797561" y="1745713"/>
        <a:ext cx="45228" cy="45228"/>
      </dsp:txXfrm>
    </dsp:sp>
    <dsp:sp modelId="{CFC4F021-C995-4058-8B13-1C48EA05816B}">
      <dsp:nvSpPr>
        <dsp:cNvPr id="0" name=""/>
        <dsp:cNvSpPr/>
      </dsp:nvSpPr>
      <dsp:spPr>
        <a:xfrm>
          <a:off x="5228310" y="1613630"/>
          <a:ext cx="2251169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Выйти в регионы</a:t>
          </a:r>
        </a:p>
      </dsp:txBody>
      <dsp:txXfrm>
        <a:off x="5248789" y="1634109"/>
        <a:ext cx="2210211" cy="658236"/>
      </dsp:txXfrm>
    </dsp:sp>
    <dsp:sp modelId="{EE88700F-5F4F-45A7-A6E8-6948926AD0B4}">
      <dsp:nvSpPr>
        <dsp:cNvPr id="0" name=""/>
        <dsp:cNvSpPr/>
      </dsp:nvSpPr>
      <dsp:spPr>
        <a:xfrm rot="2047534">
          <a:off x="1291088" y="2351963"/>
          <a:ext cx="124631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46317" y="1330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1883089" y="2334107"/>
        <a:ext cx="62315" cy="62315"/>
      </dsp:txXfrm>
    </dsp:sp>
    <dsp:sp modelId="{0AE0BF5B-07B5-4658-A241-C441CBFBC5FB}">
      <dsp:nvSpPr>
        <dsp:cNvPr id="0" name=""/>
        <dsp:cNvSpPr/>
      </dsp:nvSpPr>
      <dsp:spPr>
        <a:xfrm>
          <a:off x="2430104" y="2365265"/>
          <a:ext cx="2038460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Расширить спектр программ</a:t>
          </a:r>
        </a:p>
      </dsp:txBody>
      <dsp:txXfrm>
        <a:off x="2450583" y="2385744"/>
        <a:ext cx="1997502" cy="658236"/>
      </dsp:txXfrm>
    </dsp:sp>
    <dsp:sp modelId="{AB06EA26-9637-4078-B0B3-3D6E3AA153EC}">
      <dsp:nvSpPr>
        <dsp:cNvPr id="0" name=""/>
        <dsp:cNvSpPr/>
      </dsp:nvSpPr>
      <dsp:spPr>
        <a:xfrm rot="4294993">
          <a:off x="705242" y="2963734"/>
          <a:ext cx="2026528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026528" y="1330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1667844" y="2926373"/>
        <a:ext cx="101326" cy="101326"/>
      </dsp:txXfrm>
    </dsp:sp>
    <dsp:sp modelId="{A224D262-7D0C-4B10-BF93-E410A0E93C92}">
      <dsp:nvSpPr>
        <dsp:cNvPr id="0" name=""/>
        <dsp:cNvSpPr/>
      </dsp:nvSpPr>
      <dsp:spPr>
        <a:xfrm>
          <a:off x="2038624" y="3588807"/>
          <a:ext cx="1983853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Повысить качество обучения</a:t>
          </a:r>
        </a:p>
      </dsp:txBody>
      <dsp:txXfrm>
        <a:off x="2059103" y="3609286"/>
        <a:ext cx="1942895" cy="658236"/>
      </dsp:txXfrm>
    </dsp:sp>
    <dsp:sp modelId="{CAF6804E-3C82-4A3A-81E0-27F9DBAC02AE}">
      <dsp:nvSpPr>
        <dsp:cNvPr id="0" name=""/>
        <dsp:cNvSpPr/>
      </dsp:nvSpPr>
      <dsp:spPr>
        <a:xfrm rot="18917795">
          <a:off x="3781708" y="3339551"/>
          <a:ext cx="1664828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64828" y="1330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4572502" y="3311233"/>
        <a:ext cx="83241" cy="83241"/>
      </dsp:txXfrm>
    </dsp:sp>
    <dsp:sp modelId="{5A144F00-B6D2-4DDA-8176-854809249B10}">
      <dsp:nvSpPr>
        <dsp:cNvPr id="0" name=""/>
        <dsp:cNvSpPr/>
      </dsp:nvSpPr>
      <dsp:spPr>
        <a:xfrm>
          <a:off x="5205768" y="2417705"/>
          <a:ext cx="2224768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Иная мотивация обучающихся</a:t>
          </a:r>
        </a:p>
      </dsp:txBody>
      <dsp:txXfrm>
        <a:off x="5226247" y="2438184"/>
        <a:ext cx="2183810" cy="658236"/>
      </dsp:txXfrm>
    </dsp:sp>
    <dsp:sp modelId="{3905550A-B172-41C1-B479-73943BB7CCE1}">
      <dsp:nvSpPr>
        <dsp:cNvPr id="0" name=""/>
        <dsp:cNvSpPr/>
      </dsp:nvSpPr>
      <dsp:spPr>
        <a:xfrm rot="20566041">
          <a:off x="3994671" y="3741588"/>
          <a:ext cx="1238904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38904" y="1330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4583150" y="3723918"/>
        <a:ext cx="61945" cy="61945"/>
      </dsp:txXfrm>
    </dsp:sp>
    <dsp:sp modelId="{F030DDD9-855F-4D3B-BDBD-A8983CB85D91}">
      <dsp:nvSpPr>
        <dsp:cNvPr id="0" name=""/>
        <dsp:cNvSpPr/>
      </dsp:nvSpPr>
      <dsp:spPr>
        <a:xfrm>
          <a:off x="5205768" y="3221779"/>
          <a:ext cx="2249240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Постоянная обратная связь</a:t>
          </a:r>
        </a:p>
      </dsp:txBody>
      <dsp:txXfrm>
        <a:off x="5226247" y="3242258"/>
        <a:ext cx="2208282" cy="658236"/>
      </dsp:txXfrm>
    </dsp:sp>
    <dsp:sp modelId="{76C81E68-68B1-46C0-AB44-15C2E7B842E0}">
      <dsp:nvSpPr>
        <dsp:cNvPr id="0" name=""/>
        <dsp:cNvSpPr/>
      </dsp:nvSpPr>
      <dsp:spPr>
        <a:xfrm rot="1216297">
          <a:off x="3983412" y="4143625"/>
          <a:ext cx="126142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61421" y="1330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b="1" kern="1200"/>
        </a:p>
      </dsp:txBody>
      <dsp:txXfrm>
        <a:off x="4582587" y="4125392"/>
        <a:ext cx="63071" cy="63071"/>
      </dsp:txXfrm>
    </dsp:sp>
    <dsp:sp modelId="{882481DD-ABFE-47A8-A424-3A906051B17A}">
      <dsp:nvSpPr>
        <dsp:cNvPr id="0" name=""/>
        <dsp:cNvSpPr/>
      </dsp:nvSpPr>
      <dsp:spPr>
        <a:xfrm>
          <a:off x="5205768" y="4025853"/>
          <a:ext cx="2200296" cy="6991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Технологическая поддержка</a:t>
          </a:r>
        </a:p>
      </dsp:txBody>
      <dsp:txXfrm>
        <a:off x="5226247" y="4046332"/>
        <a:ext cx="2159338" cy="6582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9D98F-4B00-44B2-98FC-42A78AF37981}">
      <dsp:nvSpPr>
        <dsp:cNvPr id="0" name=""/>
        <dsp:cNvSpPr/>
      </dsp:nvSpPr>
      <dsp:spPr>
        <a:xfrm>
          <a:off x="3317064" y="4121"/>
          <a:ext cx="4975597" cy="14138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Нет аудиторных занятий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Инструктирование по программе – в СДО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Консультации в СДО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Контроль самостоятельной работы: задания, практикумы, тесты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Постоянная обратная связь в СДО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900" kern="1200" dirty="0"/>
        </a:p>
      </dsp:txBody>
      <dsp:txXfrm>
        <a:off x="3317064" y="180850"/>
        <a:ext cx="4445410" cy="1060374"/>
      </dsp:txXfrm>
    </dsp:sp>
    <dsp:sp modelId="{EEE6E11F-B19F-4CD2-8D9E-BAC0B415DB1C}">
      <dsp:nvSpPr>
        <dsp:cNvPr id="0" name=""/>
        <dsp:cNvSpPr/>
      </dsp:nvSpPr>
      <dsp:spPr>
        <a:xfrm>
          <a:off x="0" y="4121"/>
          <a:ext cx="3317064" cy="141383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Дистанционный формат</a:t>
          </a:r>
        </a:p>
      </dsp:txBody>
      <dsp:txXfrm>
        <a:off x="69018" y="73139"/>
        <a:ext cx="3179028" cy="1275796"/>
      </dsp:txXfrm>
    </dsp:sp>
    <dsp:sp modelId="{74FFC266-84C4-4B69-924D-0885CBEC2B1C}">
      <dsp:nvSpPr>
        <dsp:cNvPr id="0" name=""/>
        <dsp:cNvSpPr/>
      </dsp:nvSpPr>
      <dsp:spPr>
        <a:xfrm>
          <a:off x="3317874" y="1559337"/>
          <a:ext cx="4970738" cy="16993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Вводные (установочные) и обобщающие (по модулям) занятия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Инструктирование и консультации в очном формате и в СДО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Контрольные мероприятия как в очном формате, так и в СДО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Часть учебных материалов и дополнительные материалы размещены в СДО</a:t>
          </a:r>
        </a:p>
      </dsp:txBody>
      <dsp:txXfrm>
        <a:off x="3317874" y="1771753"/>
        <a:ext cx="4333490" cy="1274495"/>
      </dsp:txXfrm>
    </dsp:sp>
    <dsp:sp modelId="{EFD929F8-DBD9-4FC3-8361-AB13FF5D8F35}">
      <dsp:nvSpPr>
        <dsp:cNvPr id="0" name=""/>
        <dsp:cNvSpPr/>
      </dsp:nvSpPr>
      <dsp:spPr>
        <a:xfrm>
          <a:off x="4049" y="1702085"/>
          <a:ext cx="3313825" cy="141383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Смешанный формат (</a:t>
          </a:r>
          <a:r>
            <a:rPr lang="en-US" sz="2700" kern="1200" dirty="0"/>
            <a:t>blended learning)</a:t>
          </a:r>
          <a:endParaRPr lang="ru-RU" sz="2700" kern="1200" dirty="0"/>
        </a:p>
      </dsp:txBody>
      <dsp:txXfrm>
        <a:off x="73067" y="1771103"/>
        <a:ext cx="3175789" cy="1275796"/>
      </dsp:txXfrm>
    </dsp:sp>
    <dsp:sp modelId="{CC0757FA-C76E-4784-A497-A76C7EFCF30A}">
      <dsp:nvSpPr>
        <dsp:cNvPr id="0" name=""/>
        <dsp:cNvSpPr/>
      </dsp:nvSpPr>
      <dsp:spPr>
        <a:xfrm>
          <a:off x="3317874" y="3400048"/>
          <a:ext cx="4970738" cy="18224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Аудиторные занятия в полном объеме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Инструктирование и консультации – в очном формате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Сопроводительные и дополнительные учебные материалы – в СДО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Контрольные задания и материалы – в СДО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Контрольные мероприятия – в очном формате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800" kern="1200" dirty="0"/>
        </a:p>
      </dsp:txBody>
      <dsp:txXfrm>
        <a:off x="3317874" y="3627850"/>
        <a:ext cx="4287332" cy="1366812"/>
      </dsp:txXfrm>
    </dsp:sp>
    <dsp:sp modelId="{BD20C360-3073-4B06-A85E-3F18B0AF395B}">
      <dsp:nvSpPr>
        <dsp:cNvPr id="0" name=""/>
        <dsp:cNvSpPr/>
      </dsp:nvSpPr>
      <dsp:spPr>
        <a:xfrm>
          <a:off x="4049" y="3604340"/>
          <a:ext cx="3313825" cy="141383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Дистанционная поддержка</a:t>
          </a:r>
        </a:p>
      </dsp:txBody>
      <dsp:txXfrm>
        <a:off x="73067" y="3673358"/>
        <a:ext cx="3175789" cy="12757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F33AF-60F9-4411-8B57-530115628093}">
      <dsp:nvSpPr>
        <dsp:cNvPr id="0" name=""/>
        <dsp:cNvSpPr/>
      </dsp:nvSpPr>
      <dsp:spPr>
        <a:xfrm>
          <a:off x="3222291" y="2668967"/>
          <a:ext cx="482746" cy="2299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373" y="0"/>
              </a:lnTo>
              <a:lnTo>
                <a:pt x="241373" y="2299671"/>
              </a:lnTo>
              <a:lnTo>
                <a:pt x="482746" y="229967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3404920" y="3760058"/>
        <a:ext cx="117489" cy="117489"/>
      </dsp:txXfrm>
    </dsp:sp>
    <dsp:sp modelId="{344099CE-B853-4C32-8A05-F0C0FC147212}">
      <dsp:nvSpPr>
        <dsp:cNvPr id="0" name=""/>
        <dsp:cNvSpPr/>
      </dsp:nvSpPr>
      <dsp:spPr>
        <a:xfrm>
          <a:off x="3222291" y="2668967"/>
          <a:ext cx="482746" cy="1379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373" y="0"/>
              </a:lnTo>
              <a:lnTo>
                <a:pt x="241373" y="1379802"/>
              </a:lnTo>
              <a:lnTo>
                <a:pt x="482746" y="137980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3427119" y="3322323"/>
        <a:ext cx="73090" cy="73090"/>
      </dsp:txXfrm>
    </dsp:sp>
    <dsp:sp modelId="{8890CF91-1395-4FCD-BB74-2D18642CBAD7}">
      <dsp:nvSpPr>
        <dsp:cNvPr id="0" name=""/>
        <dsp:cNvSpPr/>
      </dsp:nvSpPr>
      <dsp:spPr>
        <a:xfrm>
          <a:off x="3222291" y="2668967"/>
          <a:ext cx="482746" cy="459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373" y="0"/>
              </a:lnTo>
              <a:lnTo>
                <a:pt x="241373" y="459934"/>
              </a:lnTo>
              <a:lnTo>
                <a:pt x="482746" y="459934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3446995" y="2882265"/>
        <a:ext cx="33338" cy="33338"/>
      </dsp:txXfrm>
    </dsp:sp>
    <dsp:sp modelId="{39C66A33-1CE0-48C0-83E4-41EE2888A266}">
      <dsp:nvSpPr>
        <dsp:cNvPr id="0" name=""/>
        <dsp:cNvSpPr/>
      </dsp:nvSpPr>
      <dsp:spPr>
        <a:xfrm>
          <a:off x="3222291" y="2209033"/>
          <a:ext cx="482746" cy="459934"/>
        </a:xfrm>
        <a:custGeom>
          <a:avLst/>
          <a:gdLst/>
          <a:ahLst/>
          <a:cxnLst/>
          <a:rect l="0" t="0" r="0" b="0"/>
          <a:pathLst>
            <a:path>
              <a:moveTo>
                <a:pt x="0" y="459934"/>
              </a:moveTo>
              <a:lnTo>
                <a:pt x="241373" y="459934"/>
              </a:lnTo>
              <a:lnTo>
                <a:pt x="241373" y="0"/>
              </a:lnTo>
              <a:lnTo>
                <a:pt x="482746" y="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3446995" y="2422331"/>
        <a:ext cx="33338" cy="33338"/>
      </dsp:txXfrm>
    </dsp:sp>
    <dsp:sp modelId="{B450BE6D-56F2-4398-BFDC-E7EB9D3CEB52}">
      <dsp:nvSpPr>
        <dsp:cNvPr id="0" name=""/>
        <dsp:cNvSpPr/>
      </dsp:nvSpPr>
      <dsp:spPr>
        <a:xfrm>
          <a:off x="3222291" y="1289164"/>
          <a:ext cx="482746" cy="1379802"/>
        </a:xfrm>
        <a:custGeom>
          <a:avLst/>
          <a:gdLst/>
          <a:ahLst/>
          <a:cxnLst/>
          <a:rect l="0" t="0" r="0" b="0"/>
          <a:pathLst>
            <a:path>
              <a:moveTo>
                <a:pt x="0" y="1379802"/>
              </a:moveTo>
              <a:lnTo>
                <a:pt x="241373" y="1379802"/>
              </a:lnTo>
              <a:lnTo>
                <a:pt x="241373" y="0"/>
              </a:lnTo>
              <a:lnTo>
                <a:pt x="482746" y="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3427119" y="1942520"/>
        <a:ext cx="73090" cy="73090"/>
      </dsp:txXfrm>
    </dsp:sp>
    <dsp:sp modelId="{E4E18B0A-2415-49D2-8870-9DB31E85C238}">
      <dsp:nvSpPr>
        <dsp:cNvPr id="0" name=""/>
        <dsp:cNvSpPr/>
      </dsp:nvSpPr>
      <dsp:spPr>
        <a:xfrm>
          <a:off x="3222291" y="369296"/>
          <a:ext cx="482746" cy="2299671"/>
        </a:xfrm>
        <a:custGeom>
          <a:avLst/>
          <a:gdLst/>
          <a:ahLst/>
          <a:cxnLst/>
          <a:rect l="0" t="0" r="0" b="0"/>
          <a:pathLst>
            <a:path>
              <a:moveTo>
                <a:pt x="0" y="2299671"/>
              </a:moveTo>
              <a:lnTo>
                <a:pt x="241373" y="2299671"/>
              </a:lnTo>
              <a:lnTo>
                <a:pt x="241373" y="0"/>
              </a:lnTo>
              <a:lnTo>
                <a:pt x="482746" y="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3404920" y="1460387"/>
        <a:ext cx="117489" cy="117489"/>
      </dsp:txXfrm>
    </dsp:sp>
    <dsp:sp modelId="{914F93A4-F0CE-4AB9-9778-879358FC8E99}">
      <dsp:nvSpPr>
        <dsp:cNvPr id="0" name=""/>
        <dsp:cNvSpPr/>
      </dsp:nvSpPr>
      <dsp:spPr>
        <a:xfrm rot="16200000">
          <a:off x="917778" y="2301020"/>
          <a:ext cx="3873130" cy="7358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kern="1200" dirty="0"/>
            <a:t>УМК ДО</a:t>
          </a:r>
        </a:p>
      </dsp:txBody>
      <dsp:txXfrm>
        <a:off x="917778" y="2301020"/>
        <a:ext cx="3873130" cy="735894"/>
      </dsp:txXfrm>
    </dsp:sp>
    <dsp:sp modelId="{9BD5B597-6928-4978-8713-F9592D7ED209}">
      <dsp:nvSpPr>
        <dsp:cNvPr id="0" name=""/>
        <dsp:cNvSpPr/>
      </dsp:nvSpPr>
      <dsp:spPr>
        <a:xfrm>
          <a:off x="3705038" y="1348"/>
          <a:ext cx="2413734" cy="7358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Инструктивные материалы</a:t>
          </a:r>
        </a:p>
      </dsp:txBody>
      <dsp:txXfrm>
        <a:off x="3705038" y="1348"/>
        <a:ext cx="2413734" cy="735894"/>
      </dsp:txXfrm>
    </dsp:sp>
    <dsp:sp modelId="{34646D7D-14C1-4E66-A7E9-0ADD177B3512}">
      <dsp:nvSpPr>
        <dsp:cNvPr id="0" name=""/>
        <dsp:cNvSpPr/>
      </dsp:nvSpPr>
      <dsp:spPr>
        <a:xfrm>
          <a:off x="3705038" y="921217"/>
          <a:ext cx="2413734" cy="7358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Основной учебный контент</a:t>
          </a:r>
        </a:p>
      </dsp:txBody>
      <dsp:txXfrm>
        <a:off x="3705038" y="921217"/>
        <a:ext cx="2413734" cy="735894"/>
      </dsp:txXfrm>
    </dsp:sp>
    <dsp:sp modelId="{5C85C091-8AF4-4C09-BBC1-DF88DED0DBFC}">
      <dsp:nvSpPr>
        <dsp:cNvPr id="0" name=""/>
        <dsp:cNvSpPr/>
      </dsp:nvSpPr>
      <dsp:spPr>
        <a:xfrm>
          <a:off x="3705038" y="1841085"/>
          <a:ext cx="2413734" cy="7358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Дополнительный контент</a:t>
          </a:r>
        </a:p>
      </dsp:txBody>
      <dsp:txXfrm>
        <a:off x="3705038" y="1841085"/>
        <a:ext cx="2413734" cy="735894"/>
      </dsp:txXfrm>
    </dsp:sp>
    <dsp:sp modelId="{BD8CDE54-44D6-4927-A854-7F71EB4F3034}">
      <dsp:nvSpPr>
        <dsp:cNvPr id="0" name=""/>
        <dsp:cNvSpPr/>
      </dsp:nvSpPr>
      <dsp:spPr>
        <a:xfrm>
          <a:off x="3705038" y="2760954"/>
          <a:ext cx="2413734" cy="7358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Контрольные материалы</a:t>
          </a:r>
        </a:p>
      </dsp:txBody>
      <dsp:txXfrm>
        <a:off x="3705038" y="2760954"/>
        <a:ext cx="2413734" cy="735894"/>
      </dsp:txXfrm>
    </dsp:sp>
    <dsp:sp modelId="{1488BE0D-F468-4CD7-9C16-A3D5DA6EBEFC}">
      <dsp:nvSpPr>
        <dsp:cNvPr id="0" name=""/>
        <dsp:cNvSpPr/>
      </dsp:nvSpPr>
      <dsp:spPr>
        <a:xfrm>
          <a:off x="3705038" y="3680822"/>
          <a:ext cx="2413734" cy="7358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Информационно-методическое обеспечение</a:t>
          </a:r>
        </a:p>
      </dsp:txBody>
      <dsp:txXfrm>
        <a:off x="3705038" y="3680822"/>
        <a:ext cx="2413734" cy="735894"/>
      </dsp:txXfrm>
    </dsp:sp>
    <dsp:sp modelId="{EFBCFF14-A4CB-4B78-B057-FF59F7F64C08}">
      <dsp:nvSpPr>
        <dsp:cNvPr id="0" name=""/>
        <dsp:cNvSpPr/>
      </dsp:nvSpPr>
      <dsp:spPr>
        <a:xfrm>
          <a:off x="3705038" y="4600691"/>
          <a:ext cx="2413734" cy="7358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Материалы итоговой аттестации</a:t>
          </a:r>
        </a:p>
      </dsp:txBody>
      <dsp:txXfrm>
        <a:off x="3705038" y="4600691"/>
        <a:ext cx="2413734" cy="7358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C6C11-1842-4321-BFFE-78B4E2A3FE8B}">
      <dsp:nvSpPr>
        <dsp:cNvPr id="0" name=""/>
        <dsp:cNvSpPr/>
      </dsp:nvSpPr>
      <dsp:spPr>
        <a:xfrm>
          <a:off x="643233" y="0"/>
          <a:ext cx="7289975" cy="4064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288AE9-88F9-4CDC-A668-FBAC4D52AC81}">
      <dsp:nvSpPr>
        <dsp:cNvPr id="0" name=""/>
        <dsp:cNvSpPr/>
      </dsp:nvSpPr>
      <dsp:spPr>
        <a:xfrm>
          <a:off x="4292" y="1219199"/>
          <a:ext cx="2064543" cy="16256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1"/>
              </a:solidFill>
            </a:rPr>
            <a:t>Расширение спектра программ</a:t>
          </a:r>
        </a:p>
      </dsp:txBody>
      <dsp:txXfrm>
        <a:off x="83647" y="1298554"/>
        <a:ext cx="1905833" cy="1466890"/>
      </dsp:txXfrm>
    </dsp:sp>
    <dsp:sp modelId="{75A9C7D6-8255-4C58-8A55-3EC59F693960}">
      <dsp:nvSpPr>
        <dsp:cNvPr id="0" name=""/>
        <dsp:cNvSpPr/>
      </dsp:nvSpPr>
      <dsp:spPr>
        <a:xfrm>
          <a:off x="2172063" y="1219199"/>
          <a:ext cx="2064543" cy="16256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Технологическое развитие</a:t>
          </a:r>
        </a:p>
      </dsp:txBody>
      <dsp:txXfrm>
        <a:off x="2251418" y="1298554"/>
        <a:ext cx="1905833" cy="1466890"/>
      </dsp:txXfrm>
    </dsp:sp>
    <dsp:sp modelId="{4B7BFD91-5C37-41CF-9D7C-AE62CB3A6710}">
      <dsp:nvSpPr>
        <dsp:cNvPr id="0" name=""/>
        <dsp:cNvSpPr/>
      </dsp:nvSpPr>
      <dsp:spPr>
        <a:xfrm>
          <a:off x="4339834" y="1219199"/>
          <a:ext cx="2064543" cy="16256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1"/>
              </a:solidFill>
            </a:rPr>
            <a:t>Расширение спектра форматов</a:t>
          </a:r>
        </a:p>
      </dsp:txBody>
      <dsp:txXfrm>
        <a:off x="4419189" y="1298554"/>
        <a:ext cx="1905833" cy="1466890"/>
      </dsp:txXfrm>
    </dsp:sp>
    <dsp:sp modelId="{4F241CC4-5AD5-4251-8755-2A0CA552E8A9}">
      <dsp:nvSpPr>
        <dsp:cNvPr id="0" name=""/>
        <dsp:cNvSpPr/>
      </dsp:nvSpPr>
      <dsp:spPr>
        <a:xfrm>
          <a:off x="6507605" y="1219199"/>
          <a:ext cx="2064543" cy="16256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Создание </a:t>
          </a:r>
          <a:r>
            <a:rPr lang="ru-RU" sz="1800" b="1" kern="1200" dirty="0" err="1"/>
            <a:t>лего-программ</a:t>
          </a:r>
          <a:endParaRPr lang="ru-RU" sz="1800" b="1" kern="1200" dirty="0"/>
        </a:p>
      </dsp:txBody>
      <dsp:txXfrm>
        <a:off x="6586960" y="1298554"/>
        <a:ext cx="1905833" cy="14668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71479-066D-4A32-8E11-2F1D50865C31}">
      <dsp:nvSpPr>
        <dsp:cNvPr id="0" name=""/>
        <dsp:cNvSpPr/>
      </dsp:nvSpPr>
      <dsp:spPr>
        <a:xfrm rot="16200000">
          <a:off x="-711675" y="712689"/>
          <a:ext cx="4064000" cy="2638620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348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Структура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Логика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Взаимосвязи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Контроли (рубежи)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Консультации</a:t>
          </a:r>
        </a:p>
      </dsp:txBody>
      <dsp:txXfrm rot="5400000">
        <a:off x="1015" y="812799"/>
        <a:ext cx="2638620" cy="2438400"/>
      </dsp:txXfrm>
    </dsp:sp>
    <dsp:sp modelId="{A1E7700A-75A0-4C71-9AC1-6BF67BAE7147}">
      <dsp:nvSpPr>
        <dsp:cNvPr id="0" name=""/>
        <dsp:cNvSpPr/>
      </dsp:nvSpPr>
      <dsp:spPr>
        <a:xfrm rot="16200000">
          <a:off x="2124841" y="712689"/>
          <a:ext cx="4064000" cy="2638620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348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 err="1"/>
            <a:t>Контент</a:t>
          </a:r>
          <a:endParaRPr lang="ru-RU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Объемы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Структурирование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Представление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Форматы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Дополнительные материалы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Ресурсы сети</a:t>
          </a:r>
        </a:p>
      </dsp:txBody>
      <dsp:txXfrm rot="5400000">
        <a:off x="2837531" y="812799"/>
        <a:ext cx="2638620" cy="2438400"/>
      </dsp:txXfrm>
    </dsp:sp>
    <dsp:sp modelId="{F18AF9FF-D783-4C6D-9F29-35CE01EC6B23}">
      <dsp:nvSpPr>
        <dsp:cNvPr id="0" name=""/>
        <dsp:cNvSpPr/>
      </dsp:nvSpPr>
      <dsp:spPr>
        <a:xfrm rot="16200000">
          <a:off x="4961358" y="712689"/>
          <a:ext cx="4064000" cy="2638620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6348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Технологии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Адекватность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 err="1"/>
            <a:t>Мультимедийное</a:t>
          </a:r>
          <a:r>
            <a:rPr lang="ru-RU" sz="1800" kern="1200" dirty="0"/>
            <a:t> сопровождение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Визуализация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Индивидуализация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Регулярная обратная связь</a:t>
          </a:r>
        </a:p>
      </dsp:txBody>
      <dsp:txXfrm rot="5400000">
        <a:off x="5674048" y="812799"/>
        <a:ext cx="2638620" cy="243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4" y="1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0AB4B45-99B1-4E88-B174-966CBB753678}" type="datetimeFigureOut">
              <a:rPr lang="ru-RU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3662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4" y="9443662"/>
            <a:ext cx="2929837" cy="497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28AA247-B3CA-4489-A084-6BB24F989B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9348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AA247-B3CA-4489-A084-6BB24F989BA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2681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AA247-B3CA-4489-A084-6BB24F989BAF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2681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AA247-B3CA-4489-A084-6BB24F989BAF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1915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AA247-B3CA-4489-A084-6BB24F989BAF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1793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AA247-B3CA-4489-A084-6BB24F989BAF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1793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AAA4F-5216-47E0-9FB5-9FA36E94AEFF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655799-0630-4876-9A95-779AB081ECF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77CBF-9B4C-487B-B897-DF5AA6214136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3B535-9CFB-4F27-8F9B-C42222B3B40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654C3-7863-4701-BE86-1BAAB21A1AC5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D291F-BAE7-49F1-BC7C-9675229CAC7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53DDC-58C5-42A4-817F-7AA586F9EB75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45B08-223D-4C5C-9701-41106BC1AC3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DCCA1-B367-4F94-9BF3-370B8C1FC0B5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95D26-C5D4-4959-A271-0B410B3C252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BA297-DCBB-43B1-A3B6-D3EF646CCD63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6B155-565A-4813-A47C-F00DF983B78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F8869-8B40-460F-95E4-015873E717F4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D21A3-BA1C-4E0E-A55E-D97728BC67A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94F2-73B0-4B2B-95FA-D532F0720352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386F3-3636-4CF3-867E-A8A366A0D3D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34F5B-A6FE-4994-80B0-EA0C2D413B5C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F1A87-3CA0-4813-A6EB-C8CC96DB285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BF5D9-9BAB-4BEC-A64C-9F35D8C20B08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273C3-50DC-4A4A-90DD-338BD02E950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E48BD-69DC-4D70-881E-E36DB33DF357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F887D-6B46-4F88-82FD-79176BD2AEE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3959E394-9A30-44CA-B7C5-1D939F016366}" type="datetime1">
              <a:rPr lang="ru-RU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0FF8DDC-5BD5-4F8C-900A-F05FFD0EAA2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1333500" y="381000"/>
            <a:ext cx="7581900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rgbClr val="C00000"/>
                </a:solidFill>
                <a:latin typeface="Arial" pitchFamily="34" charset="0"/>
                <a:cs typeface="+mn-cs"/>
              </a:rPr>
              <a:t>Государственное </a:t>
            </a:r>
            <a:r>
              <a:rPr lang="ru-RU" dirty="0">
                <a:solidFill>
                  <a:srgbClr val="C00000"/>
                </a:solidFill>
              </a:rPr>
              <a:t>автономное</a:t>
            </a:r>
            <a:r>
              <a:rPr lang="ru-RU" dirty="0">
                <a:solidFill>
                  <a:srgbClr val="C00000"/>
                </a:solidFill>
                <a:latin typeface="Arial" pitchFamily="34" charset="0"/>
                <a:cs typeface="+mn-cs"/>
              </a:rPr>
              <a:t> образовательное учреждение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rgbClr val="C00000"/>
                </a:solidFill>
                <a:latin typeface="Arial" pitchFamily="34" charset="0"/>
                <a:cs typeface="+mn-cs"/>
              </a:rPr>
              <a:t>высшего образования города Москвы</a:t>
            </a:r>
          </a:p>
          <a:p>
            <a:pPr algn="ctr" eaLnBrk="1" hangingPunct="1">
              <a:defRPr/>
            </a:pPr>
            <a:r>
              <a:rPr lang="ru-RU" sz="1700" b="1" cap="all" dirty="0">
                <a:solidFill>
                  <a:srgbClr val="C00000"/>
                </a:solidFill>
                <a:latin typeface="Arial" pitchFamily="34" charset="0"/>
                <a:cs typeface="+mn-cs"/>
              </a:rPr>
              <a:t>«московский городской педагогический университет»</a:t>
            </a:r>
          </a:p>
          <a:p>
            <a:pPr algn="ctr" eaLnBrk="1" hangingPunct="1">
              <a:defRPr/>
            </a:pPr>
            <a:endParaRPr lang="ru-RU" b="1" cap="small" dirty="0">
              <a:solidFill>
                <a:srgbClr val="C00000"/>
              </a:solidFill>
              <a:latin typeface="Arial" pitchFamily="34" charset="0"/>
              <a:cs typeface="+mn-cs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50825" y="1362075"/>
            <a:ext cx="8664575" cy="0"/>
          </a:xfrm>
          <a:prstGeom prst="line">
            <a:avLst/>
          </a:prstGeom>
          <a:ln w="38100">
            <a:solidFill>
              <a:srgbClr val="C0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212041" y="4368797"/>
            <a:ext cx="54006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buNone/>
            </a:pPr>
            <a:r>
              <a:rPr lang="ru-RU" sz="2000" b="1" dirty="0"/>
              <a:t>Координационный совет по дополнительному образованию 26 февраля 2018</a:t>
            </a:r>
            <a:endParaRPr lang="ru-RU" altLang="ru-RU" sz="1800" i="1" dirty="0">
              <a:latin typeface="Arial" panose="020B0604020202020204" pitchFamily="34" charset="0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1547813" y="1422400"/>
            <a:ext cx="62642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ИНСТИТУТ НЕПРЕРЫВНОГО ОБРАЗОВАНИЯ 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405341" y="2503183"/>
            <a:ext cx="82073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b="1" dirty="0"/>
              <a:t>О перспективах развития программ с использованием дистанционных технологий</a:t>
            </a:r>
            <a:endParaRPr lang="ru-RU" altLang="ru-RU" sz="2800" b="1" dirty="0">
              <a:latin typeface="Arial" panose="020B0604020202020204" pitchFamily="34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80"/>
            <a:ext cx="1414463" cy="953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1A87-3CA0-4813-A6EB-C8CC96DB285C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501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39712" y="1247847"/>
            <a:ext cx="8664575" cy="0"/>
          </a:xfrm>
          <a:prstGeom prst="line">
            <a:avLst/>
          </a:prstGeom>
          <a:ln w="38100">
            <a:solidFill>
              <a:srgbClr val="C0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681163" y="1604963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681163" y="1604963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2262" y="201436"/>
            <a:ext cx="75569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Дистанционное обучение и стратегия развития</a:t>
            </a:r>
          </a:p>
        </p:txBody>
      </p:sp>
      <p:pic>
        <p:nvPicPr>
          <p:cNvPr id="2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80"/>
            <a:ext cx="1219200" cy="822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" name="Схема 24"/>
          <p:cNvGraphicFramePr/>
          <p:nvPr/>
        </p:nvGraphicFramePr>
        <p:xfrm>
          <a:off x="430924" y="1396999"/>
          <a:ext cx="8282152" cy="4730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1A87-3CA0-4813-A6EB-C8CC96DB285C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3751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10010" y="974578"/>
            <a:ext cx="8664575" cy="0"/>
          </a:xfrm>
          <a:prstGeom prst="line">
            <a:avLst/>
          </a:prstGeom>
          <a:ln w="38100">
            <a:solidFill>
              <a:srgbClr val="C0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681163" y="1604963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681163" y="1604963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86760" y="201436"/>
            <a:ext cx="6926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Форматы дистанционного обучения</a:t>
            </a:r>
          </a:p>
        </p:txBody>
      </p:sp>
      <p:pic>
        <p:nvPicPr>
          <p:cNvPr id="2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80"/>
            <a:ext cx="1219200" cy="822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1529427035"/>
              </p:ext>
            </p:extLst>
          </p:nvPr>
        </p:nvGraphicFramePr>
        <p:xfrm>
          <a:off x="420414" y="1129763"/>
          <a:ext cx="8292662" cy="5226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1A87-3CA0-4813-A6EB-C8CC96DB285C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3751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10010" y="974578"/>
            <a:ext cx="8664575" cy="0"/>
          </a:xfrm>
          <a:prstGeom prst="line">
            <a:avLst/>
          </a:prstGeom>
          <a:ln w="38100">
            <a:solidFill>
              <a:srgbClr val="C0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681163" y="1604963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681163" y="1604963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86760" y="201436"/>
            <a:ext cx="6926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Структура УМК для СДО</a:t>
            </a:r>
          </a:p>
        </p:txBody>
      </p:sp>
      <p:pic>
        <p:nvPicPr>
          <p:cNvPr id="2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80"/>
            <a:ext cx="1219200" cy="822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1A87-3CA0-4813-A6EB-C8CC96DB285C}" type="slidenum">
              <a:rPr lang="ru-RU" altLang="ru-RU" smtClean="0"/>
              <a:pPr/>
              <a:t>4</a:t>
            </a:fld>
            <a:endParaRPr lang="ru-RU" altLang="ru-RU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066687352"/>
              </p:ext>
            </p:extLst>
          </p:nvPr>
        </p:nvGraphicFramePr>
        <p:xfrm>
          <a:off x="269415" y="1383540"/>
          <a:ext cx="8605170" cy="5337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8718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3"/>
          <p:cNvSpPr>
            <a:spLocks noChangeArrowheads="1"/>
          </p:cNvSpPr>
          <p:nvPr/>
        </p:nvSpPr>
        <p:spPr bwMode="auto">
          <a:xfrm>
            <a:off x="1707994" y="117577"/>
            <a:ext cx="67738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cap="all" dirty="0">
                <a:solidFill>
                  <a:srgbClr val="C00000"/>
                </a:solidFill>
                <a:cs typeface="Arial" panose="020B0604020202020204" pitchFamily="34" charset="0"/>
              </a:rPr>
              <a:t>Перспективы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799510" y="2184425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991234" y="2184425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95262" y="708558"/>
            <a:ext cx="8664575" cy="0"/>
          </a:xfrm>
          <a:prstGeom prst="line">
            <a:avLst/>
          </a:prstGeom>
          <a:ln w="38100">
            <a:solidFill>
              <a:srgbClr val="C0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980"/>
            <a:ext cx="888999" cy="599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Схема 10"/>
          <p:cNvGraphicFramePr/>
          <p:nvPr/>
        </p:nvGraphicFramePr>
        <p:xfrm>
          <a:off x="283779" y="808420"/>
          <a:ext cx="857644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15310" y="3846795"/>
            <a:ext cx="2081049" cy="2121694"/>
          </a:xfrm>
          <a:prstGeom prst="upArrowCallout">
            <a:avLst>
              <a:gd name="adj1" fmla="val 28030"/>
              <a:gd name="adj2" fmla="val 24495"/>
              <a:gd name="adj3" fmla="val 22980"/>
              <a:gd name="adj4" fmla="val 6993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Городские программы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Корпоративное обучение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 err="1"/>
              <a:t>Профстандарты</a:t>
            </a:r>
            <a:endParaRPr lang="ru-RU" sz="1400" dirty="0"/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Направления   развития ОО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90951" y="3852056"/>
            <a:ext cx="2081049" cy="2212414"/>
          </a:xfrm>
          <a:prstGeom prst="upArrowCallout">
            <a:avLst>
              <a:gd name="adj1" fmla="val 25000"/>
              <a:gd name="adj2" fmla="val 25000"/>
              <a:gd name="adj3" fmla="val 23990"/>
              <a:gd name="adj4" fmla="val 7312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Вебинары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 err="1"/>
              <a:t>Видеолекции</a:t>
            </a:r>
            <a:endParaRPr lang="ru-RU" sz="1400" dirty="0"/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 err="1"/>
              <a:t>Геймификация</a:t>
            </a:r>
            <a:endParaRPr lang="ru-RU" sz="1400" dirty="0"/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«Мобилизация» контента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Практикумы и тренинги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03379" y="3867816"/>
            <a:ext cx="2081049" cy="1791653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Дистанционная поддержка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Смешанные программы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Сетевые программы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05296" y="3631343"/>
            <a:ext cx="2081049" cy="2451735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Инвариантные модули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Модуль – программа ПК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ru-RU" sz="1400" dirty="0"/>
              <a:t>Проектирование под индивидуальные запросы</a:t>
            </a: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1A87-3CA0-4813-A6EB-C8CC96DB285C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9672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3"/>
          <p:cNvSpPr>
            <a:spLocks noChangeArrowheads="1"/>
          </p:cNvSpPr>
          <p:nvPr/>
        </p:nvSpPr>
        <p:spPr bwMode="auto">
          <a:xfrm>
            <a:off x="1707994" y="117577"/>
            <a:ext cx="67738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cap="all" dirty="0">
                <a:solidFill>
                  <a:srgbClr val="C00000"/>
                </a:solidFill>
                <a:cs typeface="Arial" panose="020B0604020202020204" pitchFamily="34" charset="0"/>
              </a:rPr>
              <a:t>Перспективы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799510" y="2184425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991234" y="2184425"/>
            <a:ext cx="249237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95262" y="708558"/>
            <a:ext cx="8664575" cy="0"/>
          </a:xfrm>
          <a:prstGeom prst="line">
            <a:avLst/>
          </a:prstGeom>
          <a:ln w="38100">
            <a:solidFill>
              <a:srgbClr val="C00000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980"/>
            <a:ext cx="888999" cy="599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1A87-3CA0-4813-A6EB-C8CC96DB285C}" type="slidenum">
              <a:rPr lang="ru-RU" altLang="ru-RU" smtClean="0"/>
              <a:pPr/>
              <a:t>6</a:t>
            </a:fld>
            <a:endParaRPr lang="ru-RU" altLang="ru-RU"/>
          </a:p>
        </p:txBody>
      </p:sp>
      <p:graphicFrame>
        <p:nvGraphicFramePr>
          <p:cNvPr id="18" name="Схема 17"/>
          <p:cNvGraphicFramePr/>
          <p:nvPr/>
        </p:nvGraphicFramePr>
        <p:xfrm>
          <a:off x="493985" y="1764862"/>
          <a:ext cx="831368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83477" y="840828"/>
            <a:ext cx="8366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+mj-lt"/>
              </a:rPr>
              <a:t>Рекомендации по разработке дистанционных программ дополнительного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4796729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00000"/>
        </a:solidFill>
        <a:ln w="9525">
          <a:solidFill>
            <a:srgbClr val="000000"/>
          </a:solidFill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>
          <a:defRPr dirty="0">
            <a:solidFill>
              <a:srgbClr val="C0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3470</TotalTime>
  <Words>298</Words>
  <Application>Microsoft Office PowerPoint</Application>
  <PresentationFormat>Экран (4:3)</PresentationFormat>
  <Paragraphs>104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МГПУ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</dc:title>
  <dc:creator>StepanaynIK</dc:creator>
  <cp:lastModifiedBy>Орчаков Олег Александрович</cp:lastModifiedBy>
  <cp:revision>738</cp:revision>
  <cp:lastPrinted>2015-11-17T15:34:57Z</cp:lastPrinted>
  <dcterms:created xsi:type="dcterms:W3CDTF">2013-12-09T07:49:35Z</dcterms:created>
  <dcterms:modified xsi:type="dcterms:W3CDTF">2024-03-19T11:13:45Z</dcterms:modified>
</cp:coreProperties>
</file>